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openxmlformats.org/officeDocument/2006/relationships/custom-properties" Target="docProps/custom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56" r:id="rId4"/>
    <p:sldMasterId id="2147483866" r:id="rId5"/>
    <p:sldMasterId id="2147483885" r:id="rId6"/>
    <p:sldMasterId id="2147483897" r:id="rId7"/>
  </p:sldMasterIdLst>
  <p:notesMasterIdLst>
    <p:notesMasterId r:id="rId31"/>
  </p:notesMasterIdLst>
  <p:handoutMasterIdLst>
    <p:handoutMasterId r:id="rId32"/>
  </p:handoutMasterIdLst>
  <p:sldIdLst>
    <p:sldId id="1341" r:id="rId8"/>
    <p:sldId id="1361" r:id="rId9"/>
    <p:sldId id="857" r:id="rId10"/>
    <p:sldId id="1362" r:id="rId11"/>
    <p:sldId id="1343" r:id="rId12"/>
    <p:sldId id="274" r:id="rId13"/>
    <p:sldId id="275" r:id="rId14"/>
    <p:sldId id="313" r:id="rId15"/>
    <p:sldId id="276" r:id="rId16"/>
    <p:sldId id="852" r:id="rId17"/>
    <p:sldId id="858" r:id="rId18"/>
    <p:sldId id="1358" r:id="rId19"/>
    <p:sldId id="854" r:id="rId20"/>
    <p:sldId id="859" r:id="rId21"/>
    <p:sldId id="282" r:id="rId22"/>
    <p:sldId id="279" r:id="rId23"/>
    <p:sldId id="278" r:id="rId24"/>
    <p:sldId id="280" r:id="rId25"/>
    <p:sldId id="281" r:id="rId26"/>
    <p:sldId id="1357" r:id="rId27"/>
    <p:sldId id="1359" r:id="rId28"/>
    <p:sldId id="1360" r:id="rId29"/>
    <p:sldId id="1356" r:id="rId30"/>
  </p:sldIdLst>
  <p:sldSz cx="14630400" cy="8229600"/>
  <p:notesSz cx="6858000" cy="9144000"/>
  <p:defaultTextStyle>
    <a:defPPr>
      <a:defRPr lang="en-US"/>
    </a:defPPr>
    <a:lvl1pPr marL="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1pPr>
    <a:lvl2pPr marL="54864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2pPr>
    <a:lvl3pPr marL="109728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3pPr>
    <a:lvl4pPr marL="164592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4pPr>
    <a:lvl5pPr marL="219456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5pPr>
    <a:lvl6pPr marL="274320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6pPr>
    <a:lvl7pPr marL="329184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7pPr>
    <a:lvl8pPr marL="384048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8pPr>
    <a:lvl9pPr marL="438912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ED06345D-B75D-4E36-BB66-654D28931239}">
          <p14:sldIdLst>
            <p14:sldId id="1341"/>
            <p14:sldId id="1361"/>
            <p14:sldId id="857"/>
            <p14:sldId id="1362"/>
            <p14:sldId id="1343"/>
            <p14:sldId id="274"/>
            <p14:sldId id="275"/>
            <p14:sldId id="313"/>
            <p14:sldId id="276"/>
            <p14:sldId id="852"/>
            <p14:sldId id="858"/>
            <p14:sldId id="1358"/>
            <p14:sldId id="854"/>
            <p14:sldId id="859"/>
            <p14:sldId id="282"/>
            <p14:sldId id="279"/>
            <p14:sldId id="278"/>
            <p14:sldId id="280"/>
            <p14:sldId id="281"/>
            <p14:sldId id="1357"/>
            <p14:sldId id="1359"/>
            <p14:sldId id="1360"/>
            <p14:sldId id="135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296" userDrawn="1">
          <p15:clr>
            <a:srgbClr val="A4A3A4"/>
          </p15:clr>
        </p15:guide>
        <p15:guide id="2" pos="693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luse, Blake D" initials="KBD" lastIdx="8" clrIdx="0">
    <p:extLst>
      <p:ext uri="{19B8F6BF-5375-455C-9EA6-DF929625EA0E}">
        <p15:presenceInfo xmlns:p15="http://schemas.microsoft.com/office/powerpoint/2012/main" userId="S::blake.kluse@pnnl.gov::66ab20a6-95a4-4cd8-bae1-8ac0e4c03c0e" providerId="AD"/>
      </p:ext>
    </p:extLst>
  </p:cmAuthor>
  <p:cmAuthor id="2" name="Stephen J. Young" initials="SJY" lastIdx="7" clrIdx="1">
    <p:extLst>
      <p:ext uri="{19B8F6BF-5375-455C-9EA6-DF929625EA0E}">
        <p15:presenceInfo xmlns:p15="http://schemas.microsoft.com/office/powerpoint/2012/main" userId="Stephen J. Young" providerId="None"/>
      </p:ext>
    </p:extLst>
  </p:cmAuthor>
  <p:cmAuthor id="3" name="Gosink, Luke" initials="GL" lastIdx="1" clrIdx="2">
    <p:extLst>
      <p:ext uri="{19B8F6BF-5375-455C-9EA6-DF929625EA0E}">
        <p15:presenceInfo xmlns:p15="http://schemas.microsoft.com/office/powerpoint/2012/main" userId="S::luke.gosink@pnnl.gov::f9016b4f-38ba-40cd-bfdd-4207b8c5786e" providerId="AD"/>
      </p:ext>
    </p:extLst>
  </p:cmAuthor>
  <p:cmAuthor id="4" name="Smith, Karen S" initials="SKS" lastIdx="17" clrIdx="3">
    <p:extLst>
      <p:ext uri="{19B8F6BF-5375-455C-9EA6-DF929625EA0E}">
        <p15:presenceInfo xmlns:p15="http://schemas.microsoft.com/office/powerpoint/2012/main" userId="S::Karen.Smith@pnnl.gov::218a17dd-f03d-4f29-9c5b-e0a396ee485c" providerId="AD"/>
      </p:ext>
    </p:extLst>
  </p:cmAuthor>
  <p:cmAuthor id="5" name="Tuor, Aaron R" initials="TAR" lastIdx="1" clrIdx="4">
    <p:extLst>
      <p:ext uri="{19B8F6BF-5375-455C-9EA6-DF929625EA0E}">
        <p15:presenceInfo xmlns:p15="http://schemas.microsoft.com/office/powerpoint/2012/main" userId="S::aaron.tuor@pnnl.gov::465ba38a-2e68-4701-a295-8544976f2e7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86CD"/>
    <a:srgbClr val="D9D9D9"/>
    <a:srgbClr val="FFC000"/>
    <a:srgbClr val="C483CF"/>
    <a:srgbClr val="A63F1E"/>
    <a:srgbClr val="00AFEF"/>
    <a:srgbClr val="C37FCF"/>
    <a:srgbClr val="00ADED"/>
    <a:srgbClr val="FFC785"/>
    <a:srgbClr val="83D9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0BAD3D0-9F34-4B05-9D6D-C94BF574427E}" v="46" dt="2021-04-15T15:00:24.18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5181" autoAdjust="0"/>
  </p:normalViewPr>
  <p:slideViewPr>
    <p:cSldViewPr snapToGrid="0">
      <p:cViewPr varScale="1">
        <p:scale>
          <a:sx n="69" d="100"/>
          <a:sy n="69" d="100"/>
        </p:scale>
        <p:origin x="662" y="41"/>
      </p:cViewPr>
      <p:guideLst>
        <p:guide orient="horz" pos="1296"/>
        <p:guide pos="6936"/>
      </p:guideLst>
    </p:cSldViewPr>
  </p:slideViewPr>
  <p:notesTextViewPr>
    <p:cViewPr>
      <p:scale>
        <a:sx n="150" d="100"/>
        <a:sy n="150" d="100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microsoft.com/office/2015/10/relationships/revisionInfo" Target="revisionInfo.xml"/><Relationship Id="rId21" Type="http://schemas.openxmlformats.org/officeDocument/2006/relationships/slide" Target="slides/slide14.xml"/><Relationship Id="rId34" Type="http://schemas.openxmlformats.org/officeDocument/2006/relationships/presProps" Target="presProps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commentAuthors" Target="commentAuthors.xml"/><Relationship Id="rId38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slide" Target="slides/slide22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handoutMaster" Target="handoutMasters/handoutMaster1.xml"/><Relationship Id="rId37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theme" Target="theme/theme1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viewProps" Target="viewProps.xml"/><Relationship Id="rId8" Type="http://schemas.openxmlformats.org/officeDocument/2006/relationships/slide" Target="slides/slide1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rgona, Jan" userId="8107277a-43fb-42e1-8aa0-684adf187181" providerId="ADAL" clId="{AB1BD7D2-2C87-4B4C-B0BC-D03CE96DA5E2}"/>
    <pc:docChg chg="delSld modSection">
      <pc:chgData name="Drgona, Jan" userId="8107277a-43fb-42e1-8aa0-684adf187181" providerId="ADAL" clId="{AB1BD7D2-2C87-4B4C-B0BC-D03CE96DA5E2}" dt="2021-03-01T16:20:30.400" v="1" actId="47"/>
      <pc:docMkLst>
        <pc:docMk/>
      </pc:docMkLst>
      <pc:sldChg chg="del">
        <pc:chgData name="Drgona, Jan" userId="8107277a-43fb-42e1-8aa0-684adf187181" providerId="ADAL" clId="{AB1BD7D2-2C87-4B4C-B0BC-D03CE96DA5E2}" dt="2021-03-01T16:20:27.854" v="0" actId="47"/>
        <pc:sldMkLst>
          <pc:docMk/>
          <pc:sldMk cId="3350770362" sldId="261"/>
        </pc:sldMkLst>
      </pc:sldChg>
      <pc:sldChg chg="del">
        <pc:chgData name="Drgona, Jan" userId="8107277a-43fb-42e1-8aa0-684adf187181" providerId="ADAL" clId="{AB1BD7D2-2C87-4B4C-B0BC-D03CE96DA5E2}" dt="2021-03-01T16:20:27.854" v="0" actId="47"/>
        <pc:sldMkLst>
          <pc:docMk/>
          <pc:sldMk cId="1222203595" sldId="840"/>
        </pc:sldMkLst>
      </pc:sldChg>
      <pc:sldChg chg="del">
        <pc:chgData name="Drgona, Jan" userId="8107277a-43fb-42e1-8aa0-684adf187181" providerId="ADAL" clId="{AB1BD7D2-2C87-4B4C-B0BC-D03CE96DA5E2}" dt="2021-03-01T16:20:27.854" v="0" actId="47"/>
        <pc:sldMkLst>
          <pc:docMk/>
          <pc:sldMk cId="2596002032" sldId="843"/>
        </pc:sldMkLst>
      </pc:sldChg>
      <pc:sldChg chg="del">
        <pc:chgData name="Drgona, Jan" userId="8107277a-43fb-42e1-8aa0-684adf187181" providerId="ADAL" clId="{AB1BD7D2-2C87-4B4C-B0BC-D03CE96DA5E2}" dt="2021-03-01T16:20:27.854" v="0" actId="47"/>
        <pc:sldMkLst>
          <pc:docMk/>
          <pc:sldMk cId="3345801536" sldId="844"/>
        </pc:sldMkLst>
      </pc:sldChg>
      <pc:sldChg chg="del">
        <pc:chgData name="Drgona, Jan" userId="8107277a-43fb-42e1-8aa0-684adf187181" providerId="ADAL" clId="{AB1BD7D2-2C87-4B4C-B0BC-D03CE96DA5E2}" dt="2021-03-01T16:20:27.854" v="0" actId="47"/>
        <pc:sldMkLst>
          <pc:docMk/>
          <pc:sldMk cId="907584749" sldId="845"/>
        </pc:sldMkLst>
      </pc:sldChg>
      <pc:sldChg chg="del">
        <pc:chgData name="Drgona, Jan" userId="8107277a-43fb-42e1-8aa0-684adf187181" providerId="ADAL" clId="{AB1BD7D2-2C87-4B4C-B0BC-D03CE96DA5E2}" dt="2021-03-01T16:20:27.854" v="0" actId="47"/>
        <pc:sldMkLst>
          <pc:docMk/>
          <pc:sldMk cId="943661023" sldId="846"/>
        </pc:sldMkLst>
      </pc:sldChg>
      <pc:sldChg chg="del">
        <pc:chgData name="Drgona, Jan" userId="8107277a-43fb-42e1-8aa0-684adf187181" providerId="ADAL" clId="{AB1BD7D2-2C87-4B4C-B0BC-D03CE96DA5E2}" dt="2021-03-01T16:20:30.400" v="1" actId="47"/>
        <pc:sldMkLst>
          <pc:docMk/>
          <pc:sldMk cId="2416069334" sldId="860"/>
        </pc:sldMkLst>
      </pc:sldChg>
    </pc:docChg>
  </pc:docChgLst>
  <pc:docChgLst>
    <pc:chgData name="Drgona, Jan" userId="8107277a-43fb-42e1-8aa0-684adf187181" providerId="ADAL" clId="{60BAD3D0-9F34-4B05-9D6D-C94BF574427E}"/>
    <pc:docChg chg="undo custSel addSld delSld modSld sldOrd modSection">
      <pc:chgData name="Drgona, Jan" userId="8107277a-43fb-42e1-8aa0-684adf187181" providerId="ADAL" clId="{60BAD3D0-9F34-4B05-9D6D-C94BF574427E}" dt="2021-04-15T15:00:24.177" v="2022"/>
      <pc:docMkLst>
        <pc:docMk/>
      </pc:docMkLst>
      <pc:sldChg chg="del">
        <pc:chgData name="Drgona, Jan" userId="8107277a-43fb-42e1-8aa0-684adf187181" providerId="ADAL" clId="{60BAD3D0-9F34-4B05-9D6D-C94BF574427E}" dt="2021-03-25T03:35:59.940" v="3" actId="47"/>
        <pc:sldMkLst>
          <pc:docMk/>
          <pc:sldMk cId="2047221726" sldId="269"/>
        </pc:sldMkLst>
      </pc:sldChg>
      <pc:sldChg chg="del">
        <pc:chgData name="Drgona, Jan" userId="8107277a-43fb-42e1-8aa0-684adf187181" providerId="ADAL" clId="{60BAD3D0-9F34-4B05-9D6D-C94BF574427E}" dt="2021-03-25T03:36:12.734" v="4" actId="47"/>
        <pc:sldMkLst>
          <pc:docMk/>
          <pc:sldMk cId="1552582478" sldId="270"/>
        </pc:sldMkLst>
      </pc:sldChg>
      <pc:sldChg chg="del">
        <pc:chgData name="Drgona, Jan" userId="8107277a-43fb-42e1-8aa0-684adf187181" providerId="ADAL" clId="{60BAD3D0-9F34-4B05-9D6D-C94BF574427E}" dt="2021-03-25T03:35:17.590" v="2" actId="47"/>
        <pc:sldMkLst>
          <pc:docMk/>
          <pc:sldMk cId="3139792613" sldId="271"/>
        </pc:sldMkLst>
      </pc:sldChg>
      <pc:sldChg chg="modSp mod">
        <pc:chgData name="Drgona, Jan" userId="8107277a-43fb-42e1-8aa0-684adf187181" providerId="ADAL" clId="{60BAD3D0-9F34-4B05-9D6D-C94BF574427E}" dt="2021-03-25T03:41:33.679" v="50" actId="20577"/>
        <pc:sldMkLst>
          <pc:docMk/>
          <pc:sldMk cId="4200633640" sldId="274"/>
        </pc:sldMkLst>
        <pc:spChg chg="mod">
          <ac:chgData name="Drgona, Jan" userId="8107277a-43fb-42e1-8aa0-684adf187181" providerId="ADAL" clId="{60BAD3D0-9F34-4B05-9D6D-C94BF574427E}" dt="2021-03-25T03:41:11.616" v="18" actId="20577"/>
          <ac:spMkLst>
            <pc:docMk/>
            <pc:sldMk cId="4200633640" sldId="274"/>
            <ac:spMk id="3" creationId="{FBC06C46-96C7-4F80-B7F4-15A850D64EB5}"/>
          </ac:spMkLst>
        </pc:spChg>
        <pc:spChg chg="mod">
          <ac:chgData name="Drgona, Jan" userId="8107277a-43fb-42e1-8aa0-684adf187181" providerId="ADAL" clId="{60BAD3D0-9F34-4B05-9D6D-C94BF574427E}" dt="2021-03-25T03:41:33.679" v="50" actId="20577"/>
          <ac:spMkLst>
            <pc:docMk/>
            <pc:sldMk cId="4200633640" sldId="274"/>
            <ac:spMk id="4" creationId="{2A51870E-2714-4726-943A-F1A1A6601824}"/>
          </ac:spMkLst>
        </pc:spChg>
      </pc:sldChg>
      <pc:sldChg chg="modSp mod">
        <pc:chgData name="Drgona, Jan" userId="8107277a-43fb-42e1-8aa0-684adf187181" providerId="ADAL" clId="{60BAD3D0-9F34-4B05-9D6D-C94BF574427E}" dt="2021-03-25T03:37:48.813" v="6" actId="20577"/>
        <pc:sldMkLst>
          <pc:docMk/>
          <pc:sldMk cId="677141248" sldId="279"/>
        </pc:sldMkLst>
        <pc:spChg chg="mod">
          <ac:chgData name="Drgona, Jan" userId="8107277a-43fb-42e1-8aa0-684adf187181" providerId="ADAL" clId="{60BAD3D0-9F34-4B05-9D6D-C94BF574427E}" dt="2021-03-25T03:37:48.813" v="6" actId="20577"/>
          <ac:spMkLst>
            <pc:docMk/>
            <pc:sldMk cId="677141248" sldId="279"/>
            <ac:spMk id="3" creationId="{7F85AC77-C712-4E84-A729-36DA136A4D03}"/>
          </ac:spMkLst>
        </pc:spChg>
      </pc:sldChg>
      <pc:sldChg chg="modSp mod">
        <pc:chgData name="Drgona, Jan" userId="8107277a-43fb-42e1-8aa0-684adf187181" providerId="ADAL" clId="{60BAD3D0-9F34-4B05-9D6D-C94BF574427E}" dt="2021-03-25T03:41:51.945" v="54" actId="20577"/>
        <pc:sldMkLst>
          <pc:docMk/>
          <pc:sldMk cId="1548963554" sldId="282"/>
        </pc:sldMkLst>
        <pc:spChg chg="mod">
          <ac:chgData name="Drgona, Jan" userId="8107277a-43fb-42e1-8aa0-684adf187181" providerId="ADAL" clId="{60BAD3D0-9F34-4B05-9D6D-C94BF574427E}" dt="2021-03-25T03:41:51.945" v="54" actId="20577"/>
          <ac:spMkLst>
            <pc:docMk/>
            <pc:sldMk cId="1548963554" sldId="282"/>
            <ac:spMk id="3" creationId="{E6856612-3D97-45E2-A278-53875265FAF1}"/>
          </ac:spMkLst>
        </pc:spChg>
      </pc:sldChg>
      <pc:sldChg chg="del">
        <pc:chgData name="Drgona, Jan" userId="8107277a-43fb-42e1-8aa0-684adf187181" providerId="ADAL" clId="{60BAD3D0-9F34-4B05-9D6D-C94BF574427E}" dt="2021-03-25T03:34:17.656" v="1" actId="47"/>
        <pc:sldMkLst>
          <pc:docMk/>
          <pc:sldMk cId="3120162058" sldId="630"/>
        </pc:sldMkLst>
      </pc:sldChg>
      <pc:sldChg chg="addSp delSp modSp mod">
        <pc:chgData name="Drgona, Jan" userId="8107277a-43fb-42e1-8aa0-684adf187181" providerId="ADAL" clId="{60BAD3D0-9F34-4B05-9D6D-C94BF574427E}" dt="2021-03-25T04:24:23.199" v="1838" actId="478"/>
        <pc:sldMkLst>
          <pc:docMk/>
          <pc:sldMk cId="2142909977" sldId="857"/>
        </pc:sldMkLst>
        <pc:spChg chg="mod">
          <ac:chgData name="Drgona, Jan" userId="8107277a-43fb-42e1-8aa0-684adf187181" providerId="ADAL" clId="{60BAD3D0-9F34-4B05-9D6D-C94BF574427E}" dt="2021-03-25T03:45:31.745" v="146" actId="20577"/>
          <ac:spMkLst>
            <pc:docMk/>
            <pc:sldMk cId="2142909977" sldId="857"/>
            <ac:spMk id="3" creationId="{53E93BCC-A1B1-2E4F-AB2C-09EC110974C1}"/>
          </ac:spMkLst>
        </pc:spChg>
        <pc:spChg chg="del">
          <ac:chgData name="Drgona, Jan" userId="8107277a-43fb-42e1-8aa0-684adf187181" providerId="ADAL" clId="{60BAD3D0-9F34-4B05-9D6D-C94BF574427E}" dt="2021-03-25T03:44:17.643" v="56" actId="478"/>
          <ac:spMkLst>
            <pc:docMk/>
            <pc:sldMk cId="2142909977" sldId="857"/>
            <ac:spMk id="4" creationId="{2290566C-5419-5F4C-AB6A-CB12C7428CE9}"/>
          </ac:spMkLst>
        </pc:spChg>
        <pc:spChg chg="del">
          <ac:chgData name="Drgona, Jan" userId="8107277a-43fb-42e1-8aa0-684adf187181" providerId="ADAL" clId="{60BAD3D0-9F34-4B05-9D6D-C94BF574427E}" dt="2021-03-25T03:44:50.929" v="86" actId="478"/>
          <ac:spMkLst>
            <pc:docMk/>
            <pc:sldMk cId="2142909977" sldId="857"/>
            <ac:spMk id="5" creationId="{C808C229-1CD8-B44F-945B-D5C4DE67961F}"/>
          </ac:spMkLst>
        </pc:spChg>
        <pc:spChg chg="add del mod">
          <ac:chgData name="Drgona, Jan" userId="8107277a-43fb-42e1-8aa0-684adf187181" providerId="ADAL" clId="{60BAD3D0-9F34-4B05-9D6D-C94BF574427E}" dt="2021-03-25T03:44:52.897" v="87" actId="478"/>
          <ac:spMkLst>
            <pc:docMk/>
            <pc:sldMk cId="2142909977" sldId="857"/>
            <ac:spMk id="7" creationId="{E380CBB8-F890-468F-AC26-B379E6865BBF}"/>
          </ac:spMkLst>
        </pc:spChg>
        <pc:spChg chg="add mod">
          <ac:chgData name="Drgona, Jan" userId="8107277a-43fb-42e1-8aa0-684adf187181" providerId="ADAL" clId="{60BAD3D0-9F34-4B05-9D6D-C94BF574427E}" dt="2021-03-25T04:04:51.307" v="718" actId="1037"/>
          <ac:spMkLst>
            <pc:docMk/>
            <pc:sldMk cId="2142909977" sldId="857"/>
            <ac:spMk id="10" creationId="{81A5814B-A810-494C-BCA7-0C4744CA45E2}"/>
          </ac:spMkLst>
        </pc:spChg>
        <pc:spChg chg="add mod">
          <ac:chgData name="Drgona, Jan" userId="8107277a-43fb-42e1-8aa0-684adf187181" providerId="ADAL" clId="{60BAD3D0-9F34-4B05-9D6D-C94BF574427E}" dt="2021-03-25T04:04:07.604" v="677" actId="1076"/>
          <ac:spMkLst>
            <pc:docMk/>
            <pc:sldMk cId="2142909977" sldId="857"/>
            <ac:spMk id="11" creationId="{3AAF1FEB-5374-4F95-9944-AB18D101A2A0}"/>
          </ac:spMkLst>
        </pc:spChg>
        <pc:spChg chg="add mod">
          <ac:chgData name="Drgona, Jan" userId="8107277a-43fb-42e1-8aa0-684adf187181" providerId="ADAL" clId="{60BAD3D0-9F34-4B05-9D6D-C94BF574427E}" dt="2021-03-25T04:05:04.973" v="750" actId="1037"/>
          <ac:spMkLst>
            <pc:docMk/>
            <pc:sldMk cId="2142909977" sldId="857"/>
            <ac:spMk id="14" creationId="{270192F4-BE29-4B30-BC0D-EC37F832E933}"/>
          </ac:spMkLst>
        </pc:spChg>
        <pc:spChg chg="add mod">
          <ac:chgData name="Drgona, Jan" userId="8107277a-43fb-42e1-8aa0-684adf187181" providerId="ADAL" clId="{60BAD3D0-9F34-4B05-9D6D-C94BF574427E}" dt="2021-03-25T03:54:18.607" v="575" actId="113"/>
          <ac:spMkLst>
            <pc:docMk/>
            <pc:sldMk cId="2142909977" sldId="857"/>
            <ac:spMk id="15" creationId="{6ADBDAE3-9360-47D7-BAD6-0CC430145FA3}"/>
          </ac:spMkLst>
        </pc:spChg>
        <pc:spChg chg="add del mod">
          <ac:chgData name="Drgona, Jan" userId="8107277a-43fb-42e1-8aa0-684adf187181" providerId="ADAL" clId="{60BAD3D0-9F34-4B05-9D6D-C94BF574427E}" dt="2021-03-25T04:17:10.678" v="1370" actId="478"/>
          <ac:spMkLst>
            <pc:docMk/>
            <pc:sldMk cId="2142909977" sldId="857"/>
            <ac:spMk id="22" creationId="{D4823D7C-486D-48BB-BCB5-D9D85BAA3AF7}"/>
          </ac:spMkLst>
        </pc:spChg>
        <pc:spChg chg="add del mod">
          <ac:chgData name="Drgona, Jan" userId="8107277a-43fb-42e1-8aa0-684adf187181" providerId="ADAL" clId="{60BAD3D0-9F34-4B05-9D6D-C94BF574427E}" dt="2021-03-25T04:15:47.464" v="1214" actId="478"/>
          <ac:spMkLst>
            <pc:docMk/>
            <pc:sldMk cId="2142909977" sldId="857"/>
            <ac:spMk id="28" creationId="{1E826B9D-A133-4242-BE8C-0D6A0C82DE92}"/>
          </ac:spMkLst>
        </pc:spChg>
        <pc:spChg chg="add del mod">
          <ac:chgData name="Drgona, Jan" userId="8107277a-43fb-42e1-8aa0-684adf187181" providerId="ADAL" clId="{60BAD3D0-9F34-4B05-9D6D-C94BF574427E}" dt="2021-03-25T04:24:23.199" v="1838" actId="478"/>
          <ac:spMkLst>
            <pc:docMk/>
            <pc:sldMk cId="2142909977" sldId="857"/>
            <ac:spMk id="30" creationId="{18BFA601-4136-4437-B7AC-39517B6587F1}"/>
          </ac:spMkLst>
        </pc:spChg>
        <pc:spChg chg="add mod">
          <ac:chgData name="Drgona, Jan" userId="8107277a-43fb-42e1-8aa0-684adf187181" providerId="ADAL" clId="{60BAD3D0-9F34-4B05-9D6D-C94BF574427E}" dt="2021-03-25T04:18:16.882" v="1470" actId="1037"/>
          <ac:spMkLst>
            <pc:docMk/>
            <pc:sldMk cId="2142909977" sldId="857"/>
            <ac:spMk id="31" creationId="{755FB751-0D48-4E41-A393-6E205D647124}"/>
          </ac:spMkLst>
        </pc:spChg>
        <pc:spChg chg="add mod">
          <ac:chgData name="Drgona, Jan" userId="8107277a-43fb-42e1-8aa0-684adf187181" providerId="ADAL" clId="{60BAD3D0-9F34-4B05-9D6D-C94BF574427E}" dt="2021-03-25T04:22:11.217" v="1636" actId="1076"/>
          <ac:spMkLst>
            <pc:docMk/>
            <pc:sldMk cId="2142909977" sldId="857"/>
            <ac:spMk id="32" creationId="{841D41F1-4F92-47E2-89C6-AC83AD6EA31E}"/>
          </ac:spMkLst>
        </pc:spChg>
        <pc:spChg chg="add mod">
          <ac:chgData name="Drgona, Jan" userId="8107277a-43fb-42e1-8aa0-684adf187181" providerId="ADAL" clId="{60BAD3D0-9F34-4B05-9D6D-C94BF574427E}" dt="2021-03-25T04:22:13.353" v="1637" actId="1076"/>
          <ac:spMkLst>
            <pc:docMk/>
            <pc:sldMk cId="2142909977" sldId="857"/>
            <ac:spMk id="33" creationId="{8489E611-2562-4FF3-ABAA-87D8EA5072DB}"/>
          </ac:spMkLst>
        </pc:spChg>
        <pc:spChg chg="add mod">
          <ac:chgData name="Drgona, Jan" userId="8107277a-43fb-42e1-8aa0-684adf187181" providerId="ADAL" clId="{60BAD3D0-9F34-4B05-9D6D-C94BF574427E}" dt="2021-03-25T04:22:09.286" v="1635" actId="1076"/>
          <ac:spMkLst>
            <pc:docMk/>
            <pc:sldMk cId="2142909977" sldId="857"/>
            <ac:spMk id="34" creationId="{B48063A8-8F22-4A15-A150-3777BB52DBFF}"/>
          </ac:spMkLst>
        </pc:spChg>
        <pc:picChg chg="add del mod">
          <ac:chgData name="Drgona, Jan" userId="8107277a-43fb-42e1-8aa0-684adf187181" providerId="ADAL" clId="{60BAD3D0-9F34-4B05-9D6D-C94BF574427E}" dt="2021-03-25T04:03:36.541" v="668" actId="478"/>
          <ac:picMkLst>
            <pc:docMk/>
            <pc:sldMk cId="2142909977" sldId="857"/>
            <ac:picMk id="9" creationId="{F0029F60-76BF-4F99-827D-9BF171F867E4}"/>
          </ac:picMkLst>
        </pc:picChg>
        <pc:picChg chg="add mod">
          <ac:chgData name="Drgona, Jan" userId="8107277a-43fb-42e1-8aa0-684adf187181" providerId="ADAL" clId="{60BAD3D0-9F34-4B05-9D6D-C94BF574427E}" dt="2021-03-25T04:16:01.152" v="1229" actId="1035"/>
          <ac:picMkLst>
            <pc:docMk/>
            <pc:sldMk cId="2142909977" sldId="857"/>
            <ac:picMk id="13" creationId="{EC3E5FC4-7AEF-40D1-B09E-C68BEC623340}"/>
          </ac:picMkLst>
        </pc:picChg>
        <pc:picChg chg="add del mod">
          <ac:chgData name="Drgona, Jan" userId="8107277a-43fb-42e1-8aa0-684adf187181" providerId="ADAL" clId="{60BAD3D0-9F34-4B05-9D6D-C94BF574427E}" dt="2021-03-25T03:53:23.888" v="510" actId="478"/>
          <ac:picMkLst>
            <pc:docMk/>
            <pc:sldMk cId="2142909977" sldId="857"/>
            <ac:picMk id="17" creationId="{6C6F105C-995E-49D8-9AA5-EB5BD386FA5D}"/>
          </ac:picMkLst>
        </pc:picChg>
        <pc:picChg chg="add mod">
          <ac:chgData name="Drgona, Jan" userId="8107277a-43fb-42e1-8aa0-684adf187181" providerId="ADAL" clId="{60BAD3D0-9F34-4B05-9D6D-C94BF574427E}" dt="2021-03-25T04:05:07.354" v="760" actId="1037"/>
          <ac:picMkLst>
            <pc:docMk/>
            <pc:sldMk cId="2142909977" sldId="857"/>
            <ac:picMk id="19" creationId="{BDBC55DA-F696-423B-AF22-134657134653}"/>
          </ac:picMkLst>
        </pc:picChg>
        <pc:picChg chg="add mod">
          <ac:chgData name="Drgona, Jan" userId="8107277a-43fb-42e1-8aa0-684adf187181" providerId="ADAL" clId="{60BAD3D0-9F34-4B05-9D6D-C94BF574427E}" dt="2021-03-25T04:21:59.654" v="1630" actId="1037"/>
          <ac:picMkLst>
            <pc:docMk/>
            <pc:sldMk cId="2142909977" sldId="857"/>
            <ac:picMk id="21" creationId="{5A7C8B70-BA37-4408-84AF-27D0A6CE315E}"/>
          </ac:picMkLst>
        </pc:picChg>
        <pc:picChg chg="add mod">
          <ac:chgData name="Drgona, Jan" userId="8107277a-43fb-42e1-8aa0-684adf187181" providerId="ADAL" clId="{60BAD3D0-9F34-4B05-9D6D-C94BF574427E}" dt="2021-03-25T04:04:51.307" v="718" actId="1037"/>
          <ac:picMkLst>
            <pc:docMk/>
            <pc:sldMk cId="2142909977" sldId="857"/>
            <ac:picMk id="24" creationId="{57E38CB0-EEE9-4CB6-B279-34E42F1627CA}"/>
          </ac:picMkLst>
        </pc:picChg>
        <pc:picChg chg="add mod">
          <ac:chgData name="Drgona, Jan" userId="8107277a-43fb-42e1-8aa0-684adf187181" providerId="ADAL" clId="{60BAD3D0-9F34-4B05-9D6D-C94BF574427E}" dt="2021-03-25T04:05:04.973" v="750" actId="1037"/>
          <ac:picMkLst>
            <pc:docMk/>
            <pc:sldMk cId="2142909977" sldId="857"/>
            <ac:picMk id="26" creationId="{A1AA2D1F-5A40-4EE2-963E-99F73C5A93EB}"/>
          </ac:picMkLst>
        </pc:picChg>
        <pc:picChg chg="add mod">
          <ac:chgData name="Drgona, Jan" userId="8107277a-43fb-42e1-8aa0-684adf187181" providerId="ADAL" clId="{60BAD3D0-9F34-4B05-9D6D-C94BF574427E}" dt="2021-03-25T04:14:24.397" v="1065" actId="1076"/>
          <ac:picMkLst>
            <pc:docMk/>
            <pc:sldMk cId="2142909977" sldId="857"/>
            <ac:picMk id="29" creationId="{F428CE2B-8E20-41BA-9A04-4FCDAD7ED688}"/>
          </ac:picMkLst>
        </pc:picChg>
        <pc:picChg chg="add mod">
          <ac:chgData name="Drgona, Jan" userId="8107277a-43fb-42e1-8aa0-684adf187181" providerId="ADAL" clId="{60BAD3D0-9F34-4B05-9D6D-C94BF574427E}" dt="2021-03-25T04:06:23.821" v="808" actId="1076"/>
          <ac:picMkLst>
            <pc:docMk/>
            <pc:sldMk cId="2142909977" sldId="857"/>
            <ac:picMk id="2050" creationId="{BD0C693C-D34D-46A3-8346-C1D8B28AA36C}"/>
          </ac:picMkLst>
        </pc:picChg>
        <pc:picChg chg="add mod">
          <ac:chgData name="Drgona, Jan" userId="8107277a-43fb-42e1-8aa0-684adf187181" providerId="ADAL" clId="{60BAD3D0-9F34-4B05-9D6D-C94BF574427E}" dt="2021-03-25T04:21:54.408" v="1621" actId="1038"/>
          <ac:picMkLst>
            <pc:docMk/>
            <pc:sldMk cId="2142909977" sldId="857"/>
            <ac:picMk id="2052" creationId="{1AF2306D-5EAA-41C5-9046-60D31DB51AA9}"/>
          </ac:picMkLst>
        </pc:picChg>
      </pc:sldChg>
      <pc:sldChg chg="delSp modSp mod">
        <pc:chgData name="Drgona, Jan" userId="8107277a-43fb-42e1-8aa0-684adf187181" providerId="ADAL" clId="{60BAD3D0-9F34-4B05-9D6D-C94BF574427E}" dt="2021-03-25T04:35:27.535" v="1980" actId="20577"/>
        <pc:sldMkLst>
          <pc:docMk/>
          <pc:sldMk cId="3352632306" sldId="1341"/>
        </pc:sldMkLst>
        <pc:spChg chg="mod">
          <ac:chgData name="Drgona, Jan" userId="8107277a-43fb-42e1-8aa0-684adf187181" providerId="ADAL" clId="{60BAD3D0-9F34-4B05-9D6D-C94BF574427E}" dt="2021-03-25T04:35:27.535" v="1980" actId="20577"/>
          <ac:spMkLst>
            <pc:docMk/>
            <pc:sldMk cId="3352632306" sldId="1341"/>
            <ac:spMk id="2" creationId="{4F8BEF58-0449-9846-A5A2-D55961FE0885}"/>
          </ac:spMkLst>
        </pc:spChg>
        <pc:spChg chg="del">
          <ac:chgData name="Drgona, Jan" userId="8107277a-43fb-42e1-8aa0-684adf187181" providerId="ADAL" clId="{60BAD3D0-9F34-4B05-9D6D-C94BF574427E}" dt="2021-03-25T03:34:09.347" v="0" actId="478"/>
          <ac:spMkLst>
            <pc:docMk/>
            <pc:sldMk cId="3352632306" sldId="1341"/>
            <ac:spMk id="8" creationId="{33F60979-F64F-4447-B32B-860CD24F32E3}"/>
          </ac:spMkLst>
        </pc:spChg>
      </pc:sldChg>
      <pc:sldChg chg="modSp add mod ord">
        <pc:chgData name="Drgona, Jan" userId="8107277a-43fb-42e1-8aa0-684adf187181" providerId="ADAL" clId="{60BAD3D0-9F34-4B05-9D6D-C94BF574427E}" dt="2021-03-25T14:58:42.644" v="2021" actId="20577"/>
        <pc:sldMkLst>
          <pc:docMk/>
          <pc:sldMk cId="1801103910" sldId="1361"/>
        </pc:sldMkLst>
        <pc:spChg chg="mod">
          <ac:chgData name="Drgona, Jan" userId="8107277a-43fb-42e1-8aa0-684adf187181" providerId="ADAL" clId="{60BAD3D0-9F34-4B05-9D6D-C94BF574427E}" dt="2021-03-25T03:44:37.782" v="85" actId="20577"/>
          <ac:spMkLst>
            <pc:docMk/>
            <pc:sldMk cId="1801103910" sldId="1361"/>
            <ac:spMk id="3" creationId="{53E93BCC-A1B1-2E4F-AB2C-09EC110974C1}"/>
          </ac:spMkLst>
        </pc:spChg>
        <pc:spChg chg="mod">
          <ac:chgData name="Drgona, Jan" userId="8107277a-43fb-42e1-8aa0-684adf187181" providerId="ADAL" clId="{60BAD3D0-9F34-4B05-9D6D-C94BF574427E}" dt="2021-03-25T14:58:42.644" v="2021" actId="20577"/>
          <ac:spMkLst>
            <pc:docMk/>
            <pc:sldMk cId="1801103910" sldId="1361"/>
            <ac:spMk id="4" creationId="{2290566C-5419-5F4C-AB6A-CB12C7428CE9}"/>
          </ac:spMkLst>
        </pc:spChg>
      </pc:sldChg>
      <pc:sldChg chg="modSp add mod">
        <pc:chgData name="Drgona, Jan" userId="8107277a-43fb-42e1-8aa0-684adf187181" providerId="ADAL" clId="{60BAD3D0-9F34-4B05-9D6D-C94BF574427E}" dt="2021-04-15T15:00:24.177" v="2022"/>
        <pc:sldMkLst>
          <pc:docMk/>
          <pc:sldMk cId="4257088295" sldId="1362"/>
        </pc:sldMkLst>
        <pc:spChg chg="mod">
          <ac:chgData name="Drgona, Jan" userId="8107277a-43fb-42e1-8aa0-684adf187181" providerId="ADAL" clId="{60BAD3D0-9F34-4B05-9D6D-C94BF574427E}" dt="2021-04-15T15:00:24.177" v="2022"/>
          <ac:spMkLst>
            <pc:docMk/>
            <pc:sldMk cId="4257088295" sldId="1362"/>
            <ac:spMk id="3" creationId="{53E93BCC-A1B1-2E4F-AB2C-09EC110974C1}"/>
          </ac:spMkLst>
        </pc:spChg>
        <pc:spChg chg="mod">
          <ac:chgData name="Drgona, Jan" userId="8107277a-43fb-42e1-8aa0-684adf187181" providerId="ADAL" clId="{60BAD3D0-9F34-4B05-9D6D-C94BF574427E}" dt="2021-03-25T04:31:33.581" v="1889" actId="20577"/>
          <ac:spMkLst>
            <pc:docMk/>
            <pc:sldMk cId="4257088295" sldId="1362"/>
            <ac:spMk id="10" creationId="{81A5814B-A810-494C-BCA7-0C4744CA45E2}"/>
          </ac:spMkLst>
        </pc:spChg>
        <pc:spChg chg="mod">
          <ac:chgData name="Drgona, Jan" userId="8107277a-43fb-42e1-8aa0-684adf187181" providerId="ADAL" clId="{60BAD3D0-9F34-4B05-9D6D-C94BF574427E}" dt="2021-03-25T04:35:28.120" v="1982" actId="20577"/>
          <ac:spMkLst>
            <pc:docMk/>
            <pc:sldMk cId="4257088295" sldId="1362"/>
            <ac:spMk id="30" creationId="{18BFA601-4136-4437-B7AC-39517B6587F1}"/>
          </ac:spMkLst>
        </pc:spChg>
      </pc:sldChg>
    </pc:docChg>
  </pc:docChgLst>
  <pc:docChgLst>
    <pc:chgData name="Drgona, Jan" userId="8107277a-43fb-42e1-8aa0-684adf187181" providerId="ADAL" clId="{3E5D2DD9-1CF7-4B0B-AE2B-C5BD7C57AE4E}"/>
    <pc:docChg chg="custSel modSld">
      <pc:chgData name="Drgona, Jan" userId="8107277a-43fb-42e1-8aa0-684adf187181" providerId="ADAL" clId="{3E5D2DD9-1CF7-4B0B-AE2B-C5BD7C57AE4E}" dt="2021-03-25T03:33:29.643" v="0" actId="478"/>
      <pc:docMkLst>
        <pc:docMk/>
      </pc:docMkLst>
      <pc:sldChg chg="delSp mod">
        <pc:chgData name="Drgona, Jan" userId="8107277a-43fb-42e1-8aa0-684adf187181" providerId="ADAL" clId="{3E5D2DD9-1CF7-4B0B-AE2B-C5BD7C57AE4E}" dt="2021-03-25T03:33:29.643" v="0" actId="478"/>
        <pc:sldMkLst>
          <pc:docMk/>
          <pc:sldMk cId="3352632306" sldId="1341"/>
        </pc:sldMkLst>
        <pc:spChg chg="del">
          <ac:chgData name="Drgona, Jan" userId="8107277a-43fb-42e1-8aa0-684adf187181" providerId="ADAL" clId="{3E5D2DD9-1CF7-4B0B-AE2B-C5BD7C57AE4E}" dt="2021-03-25T03:33:29.643" v="0" actId="478"/>
          <ac:spMkLst>
            <pc:docMk/>
            <pc:sldMk cId="3352632306" sldId="1341"/>
            <ac:spMk id="5" creationId="{A9CF3C7D-4B2C-F941-9B95-90D13EB9DEF6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AA94926-E64B-4509-900C-C9AB03A9099D}" type="doc">
      <dgm:prSet loTypeId="urn:microsoft.com/office/officeart/2005/8/layout/vList2" loCatId="list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950C8CB3-4E34-48FA-A9CD-20FA29B2BBDA}">
      <dgm:prSet custT="1"/>
      <dgm:spPr>
        <a:ln>
          <a:noFill/>
        </a:ln>
      </dgm:spPr>
      <dgm:t>
        <a:bodyPr/>
        <a:lstStyle/>
        <a:p>
          <a:r>
            <a:rPr lang="en-US" sz="2400" b="1" i="0" dirty="0">
              <a:solidFill>
                <a:srgbClr val="FF0000"/>
              </a:solidFill>
            </a:rPr>
            <a:t>---</a:t>
          </a:r>
          <a:r>
            <a:rPr lang="en-US" sz="2000" dirty="0"/>
            <a:t> </a:t>
          </a:r>
          <a:r>
            <a:rPr lang="en-US" sz="1800" dirty="0"/>
            <a:t>Reference trajectory</a:t>
          </a:r>
        </a:p>
      </dgm:t>
    </dgm:pt>
    <dgm:pt modelId="{161E7D7B-314C-4204-86A8-71A00E24D04A}" type="parTrans" cxnId="{CA89C467-3DB7-4B76-84E1-36CDEA7E91F5}">
      <dgm:prSet/>
      <dgm:spPr/>
      <dgm:t>
        <a:bodyPr/>
        <a:lstStyle/>
        <a:p>
          <a:endParaRPr lang="en-US" sz="2400"/>
        </a:p>
      </dgm:t>
    </dgm:pt>
    <dgm:pt modelId="{4481ED78-66FD-4A32-9965-3CEAD4163615}" type="sibTrans" cxnId="{CA89C467-3DB7-4B76-84E1-36CDEA7E91F5}">
      <dgm:prSet/>
      <dgm:spPr/>
      <dgm:t>
        <a:bodyPr/>
        <a:lstStyle/>
        <a:p>
          <a:endParaRPr lang="en-US" sz="2400"/>
        </a:p>
      </dgm:t>
    </dgm:pt>
    <dgm:pt modelId="{A6E2FC8E-1F40-4ADD-AE01-3A6CCA548568}">
      <dgm:prSet custT="1"/>
      <dgm:spPr>
        <a:ln>
          <a:noFill/>
        </a:ln>
      </dgm:spPr>
      <dgm:t>
        <a:bodyPr/>
        <a:lstStyle/>
        <a:p>
          <a:r>
            <a:rPr lang="en-US" sz="2400" b="1" dirty="0"/>
            <a:t>---</a:t>
          </a:r>
          <a:r>
            <a:rPr lang="en-US" sz="1800" dirty="0"/>
            <a:t> Constraints</a:t>
          </a:r>
        </a:p>
      </dgm:t>
    </dgm:pt>
    <dgm:pt modelId="{2E6149BF-8B35-47F6-B200-FF8AE19572EB}" type="parTrans" cxnId="{FDAD8378-506F-4882-B364-C17B3D3A8665}">
      <dgm:prSet/>
      <dgm:spPr/>
      <dgm:t>
        <a:bodyPr/>
        <a:lstStyle/>
        <a:p>
          <a:endParaRPr lang="en-US" sz="2400"/>
        </a:p>
      </dgm:t>
    </dgm:pt>
    <dgm:pt modelId="{A2FFE5C8-ED5C-4671-8AA7-C40139D2CD25}" type="sibTrans" cxnId="{FDAD8378-506F-4882-B364-C17B3D3A8665}">
      <dgm:prSet/>
      <dgm:spPr/>
      <dgm:t>
        <a:bodyPr/>
        <a:lstStyle/>
        <a:p>
          <a:endParaRPr lang="en-US" sz="2400"/>
        </a:p>
      </dgm:t>
    </dgm:pt>
    <dgm:pt modelId="{C93F61B0-3E24-4087-951D-CD4BCF5D54FD}">
      <dgm:prSet custT="1"/>
      <dgm:spPr>
        <a:ln>
          <a:noFill/>
        </a:ln>
      </dgm:spPr>
      <dgm:t>
        <a:bodyPr/>
        <a:lstStyle/>
        <a:p>
          <a:r>
            <a:rPr lang="en-US" sz="3200" b="1" baseline="30000" dirty="0">
              <a:solidFill>
                <a:srgbClr val="00B0F0"/>
              </a:solidFill>
            </a:rPr>
            <a:t>__</a:t>
          </a:r>
          <a:r>
            <a:rPr lang="en-US" sz="2400" baseline="30000" dirty="0"/>
            <a:t> </a:t>
          </a:r>
          <a:r>
            <a:rPr lang="en-US" sz="1800" dirty="0"/>
            <a:t>Controlled trajectory</a:t>
          </a:r>
        </a:p>
      </dgm:t>
    </dgm:pt>
    <dgm:pt modelId="{9F065395-DB04-44C7-8D16-747EDE9437FE}" type="parTrans" cxnId="{F4636367-04F5-4BA1-8186-736C25ADBB71}">
      <dgm:prSet/>
      <dgm:spPr/>
      <dgm:t>
        <a:bodyPr/>
        <a:lstStyle/>
        <a:p>
          <a:endParaRPr lang="en-US" sz="2400"/>
        </a:p>
      </dgm:t>
    </dgm:pt>
    <dgm:pt modelId="{4B5AA365-7B61-4A25-B40B-1EDD8C3374E8}" type="sibTrans" cxnId="{F4636367-04F5-4BA1-8186-736C25ADBB71}">
      <dgm:prSet/>
      <dgm:spPr/>
      <dgm:t>
        <a:bodyPr/>
        <a:lstStyle/>
        <a:p>
          <a:endParaRPr lang="en-US" sz="2400"/>
        </a:p>
      </dgm:t>
    </dgm:pt>
    <dgm:pt modelId="{5048B768-A840-48A2-B6E2-F8327E813ADA}" type="pres">
      <dgm:prSet presAssocID="{1AA94926-E64B-4509-900C-C9AB03A9099D}" presName="linear" presStyleCnt="0">
        <dgm:presLayoutVars>
          <dgm:animLvl val="lvl"/>
          <dgm:resizeHandles val="exact"/>
        </dgm:presLayoutVars>
      </dgm:prSet>
      <dgm:spPr/>
    </dgm:pt>
    <dgm:pt modelId="{E8A57773-5D91-44C0-B7A1-441802755071}" type="pres">
      <dgm:prSet presAssocID="{950C8CB3-4E34-48FA-A9CD-20FA29B2BBDA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78243F8F-FA96-417E-8C87-4A2886564039}" type="pres">
      <dgm:prSet presAssocID="{4481ED78-66FD-4A32-9965-3CEAD4163615}" presName="spacer" presStyleCnt="0"/>
      <dgm:spPr/>
    </dgm:pt>
    <dgm:pt modelId="{2919A193-08A7-42A3-83DA-4CCB558790A4}" type="pres">
      <dgm:prSet presAssocID="{A6E2FC8E-1F40-4ADD-AE01-3A6CCA548568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11D55BAE-68F8-4E19-9750-CE2AD9364DC2}" type="pres">
      <dgm:prSet presAssocID="{A2FFE5C8-ED5C-4671-8AA7-C40139D2CD25}" presName="spacer" presStyleCnt="0"/>
      <dgm:spPr/>
    </dgm:pt>
    <dgm:pt modelId="{56ADE485-4159-48DF-AA9F-D9132DFB8289}" type="pres">
      <dgm:prSet presAssocID="{C93F61B0-3E24-4087-951D-CD4BCF5D54FD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94AC3F2A-64D0-467E-95D8-86FBD444CD02}" type="presOf" srcId="{C93F61B0-3E24-4087-951D-CD4BCF5D54FD}" destId="{56ADE485-4159-48DF-AA9F-D9132DFB8289}" srcOrd="0" destOrd="0" presId="urn:microsoft.com/office/officeart/2005/8/layout/vList2"/>
    <dgm:cxn modelId="{F4636367-04F5-4BA1-8186-736C25ADBB71}" srcId="{1AA94926-E64B-4509-900C-C9AB03A9099D}" destId="{C93F61B0-3E24-4087-951D-CD4BCF5D54FD}" srcOrd="2" destOrd="0" parTransId="{9F065395-DB04-44C7-8D16-747EDE9437FE}" sibTransId="{4B5AA365-7B61-4A25-B40B-1EDD8C3374E8}"/>
    <dgm:cxn modelId="{CA89C467-3DB7-4B76-84E1-36CDEA7E91F5}" srcId="{1AA94926-E64B-4509-900C-C9AB03A9099D}" destId="{950C8CB3-4E34-48FA-A9CD-20FA29B2BBDA}" srcOrd="0" destOrd="0" parTransId="{161E7D7B-314C-4204-86A8-71A00E24D04A}" sibTransId="{4481ED78-66FD-4A32-9965-3CEAD4163615}"/>
    <dgm:cxn modelId="{0A82696D-1B43-4F0D-95C6-11F32A20DDB4}" type="presOf" srcId="{1AA94926-E64B-4509-900C-C9AB03A9099D}" destId="{5048B768-A840-48A2-B6E2-F8327E813ADA}" srcOrd="0" destOrd="0" presId="urn:microsoft.com/office/officeart/2005/8/layout/vList2"/>
    <dgm:cxn modelId="{FDAD8378-506F-4882-B364-C17B3D3A8665}" srcId="{1AA94926-E64B-4509-900C-C9AB03A9099D}" destId="{A6E2FC8E-1F40-4ADD-AE01-3A6CCA548568}" srcOrd="1" destOrd="0" parTransId="{2E6149BF-8B35-47F6-B200-FF8AE19572EB}" sibTransId="{A2FFE5C8-ED5C-4671-8AA7-C40139D2CD25}"/>
    <dgm:cxn modelId="{450B949B-374B-4B2A-A62E-6EC03E2B79A1}" type="presOf" srcId="{950C8CB3-4E34-48FA-A9CD-20FA29B2BBDA}" destId="{E8A57773-5D91-44C0-B7A1-441802755071}" srcOrd="0" destOrd="0" presId="urn:microsoft.com/office/officeart/2005/8/layout/vList2"/>
    <dgm:cxn modelId="{F4E0A4BF-390D-4628-A039-95D836320DDB}" type="presOf" srcId="{A6E2FC8E-1F40-4ADD-AE01-3A6CCA548568}" destId="{2919A193-08A7-42A3-83DA-4CCB558790A4}" srcOrd="0" destOrd="0" presId="urn:microsoft.com/office/officeart/2005/8/layout/vList2"/>
    <dgm:cxn modelId="{556E7987-7057-474D-8017-669911D6C78A}" type="presParOf" srcId="{5048B768-A840-48A2-B6E2-F8327E813ADA}" destId="{E8A57773-5D91-44C0-B7A1-441802755071}" srcOrd="0" destOrd="0" presId="urn:microsoft.com/office/officeart/2005/8/layout/vList2"/>
    <dgm:cxn modelId="{6577251F-C11E-4E45-BABE-A81C93A81E57}" type="presParOf" srcId="{5048B768-A840-48A2-B6E2-F8327E813ADA}" destId="{78243F8F-FA96-417E-8C87-4A2886564039}" srcOrd="1" destOrd="0" presId="urn:microsoft.com/office/officeart/2005/8/layout/vList2"/>
    <dgm:cxn modelId="{F243B799-AB6E-4BAB-8AC4-CB846080E757}" type="presParOf" srcId="{5048B768-A840-48A2-B6E2-F8327E813ADA}" destId="{2919A193-08A7-42A3-83DA-4CCB558790A4}" srcOrd="2" destOrd="0" presId="urn:microsoft.com/office/officeart/2005/8/layout/vList2"/>
    <dgm:cxn modelId="{0501684A-AC38-4592-BF84-0F9B597BB228}" type="presParOf" srcId="{5048B768-A840-48A2-B6E2-F8327E813ADA}" destId="{11D55BAE-68F8-4E19-9750-CE2AD9364DC2}" srcOrd="3" destOrd="0" presId="urn:microsoft.com/office/officeart/2005/8/layout/vList2"/>
    <dgm:cxn modelId="{FC27EC24-69C2-40C3-83D5-658D756517B9}" type="presParOf" srcId="{5048B768-A840-48A2-B6E2-F8327E813ADA}" destId="{56ADE485-4159-48DF-AA9F-D9132DFB8289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A57773-5D91-44C0-B7A1-441802755071}">
      <dsp:nvSpPr>
        <dsp:cNvPr id="0" name=""/>
        <dsp:cNvSpPr/>
      </dsp:nvSpPr>
      <dsp:spPr>
        <a:xfrm>
          <a:off x="0" y="139"/>
          <a:ext cx="3642756" cy="552824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i="0" kern="1200" dirty="0">
              <a:solidFill>
                <a:srgbClr val="FF0000"/>
              </a:solidFill>
            </a:rPr>
            <a:t>---</a:t>
          </a:r>
          <a:r>
            <a:rPr lang="en-US" sz="2000" kern="1200" dirty="0"/>
            <a:t> </a:t>
          </a:r>
          <a:r>
            <a:rPr lang="en-US" sz="1800" kern="1200" dirty="0"/>
            <a:t>Reference trajectory</a:t>
          </a:r>
        </a:p>
      </dsp:txBody>
      <dsp:txXfrm>
        <a:off x="26987" y="27126"/>
        <a:ext cx="3588782" cy="498850"/>
      </dsp:txXfrm>
    </dsp:sp>
    <dsp:sp modelId="{2919A193-08A7-42A3-83DA-4CCB558790A4}">
      <dsp:nvSpPr>
        <dsp:cNvPr id="0" name=""/>
        <dsp:cNvSpPr/>
      </dsp:nvSpPr>
      <dsp:spPr>
        <a:xfrm>
          <a:off x="0" y="563764"/>
          <a:ext cx="3642756" cy="552824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/>
            <a:t>---</a:t>
          </a:r>
          <a:r>
            <a:rPr lang="en-US" sz="1800" kern="1200" dirty="0"/>
            <a:t> Constraints</a:t>
          </a:r>
        </a:p>
      </dsp:txBody>
      <dsp:txXfrm>
        <a:off x="26987" y="590751"/>
        <a:ext cx="3588782" cy="498850"/>
      </dsp:txXfrm>
    </dsp:sp>
    <dsp:sp modelId="{56ADE485-4159-48DF-AA9F-D9132DFB8289}">
      <dsp:nvSpPr>
        <dsp:cNvPr id="0" name=""/>
        <dsp:cNvSpPr/>
      </dsp:nvSpPr>
      <dsp:spPr>
        <a:xfrm>
          <a:off x="0" y="1127389"/>
          <a:ext cx="3642756" cy="552824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1" kern="1200" baseline="30000" dirty="0">
              <a:solidFill>
                <a:srgbClr val="00B0F0"/>
              </a:solidFill>
            </a:rPr>
            <a:t>__</a:t>
          </a:r>
          <a:r>
            <a:rPr lang="en-US" sz="2400" kern="1200" baseline="30000" dirty="0"/>
            <a:t> </a:t>
          </a:r>
          <a:r>
            <a:rPr lang="en-US" sz="1800" kern="1200" dirty="0"/>
            <a:t>Controlled trajectory</a:t>
          </a:r>
        </a:p>
      </dsp:txBody>
      <dsp:txXfrm>
        <a:off x="26987" y="1154376"/>
        <a:ext cx="3588782" cy="4988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A69A9C-1087-184F-8370-423E175D9D7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9090E3D-F5E5-0D40-B323-A25B85CF9E8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6E50B8-2EF8-564F-AE86-D84E6C503530}" type="datetimeFigureOut">
              <a:rPr lang="en-US" smtClean="0"/>
              <a:t>4/15/2021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E3AA97-2F38-5340-B685-1E0EA3E358D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B732F3-25A6-284F-A24C-5FD21AE6BEE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078BA3-E235-9946-9A4D-07E907F68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00039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AC8D20-1945-7145-91A2-3D134BDA25E2}" type="datetimeFigureOut">
              <a:rPr lang="en-US" smtClean="0"/>
              <a:t>4/15/2021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0104DB-87CA-D64F-AB86-DB2520DDF5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0554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There are four main challenges that must be overcome to make MPC cost-effective </a:t>
            </a:r>
          </a:p>
          <a:p>
            <a:pPr lvl="0"/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Training and calibration of models – must be automated</a:t>
            </a: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translation of the optimization problems to a solver language – must be automated </a:t>
            </a: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address the computational limitations of embedded hardware - must reduce computing need without trading performance </a:t>
            </a: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Acceptance by building operators – complex decisions must be translated to interpretable decision rules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0104DB-87CA-D64F-AB86-DB2520DDF5D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7227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There are four main challenges that must be overcome to make MPC cost-effective </a:t>
            </a:r>
          </a:p>
          <a:p>
            <a:pPr lvl="0"/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Training and calibration of models – must be automated</a:t>
            </a: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translation of the optimization problems to a solver language – must be automated </a:t>
            </a: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address the computational limitations of embedded hardware - must reduce computing need without trading performance </a:t>
            </a: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Acceptance by building operators – complex decisions must be translated to interpretable decision rules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0104DB-87CA-D64F-AB86-DB2520DDF5D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5737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There are four main challenges that must be overcome to make MPC cost-effective </a:t>
            </a:r>
          </a:p>
          <a:p>
            <a:pPr lvl="0"/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Training and calibration of models – must be automated</a:t>
            </a: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translation of the optimization problems to a solver language – must be automated </a:t>
            </a: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address the computational limitations of embedded hardware - must reduce computing need without trading performance </a:t>
            </a: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Acceptance by building operators – complex decisions must be translated to interpretable decision rules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0104DB-87CA-D64F-AB86-DB2520DDF5D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3806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Integrate Deep Learning with Optimization-Based Control</a:t>
            </a:r>
          </a:p>
          <a:p>
            <a:pPr marL="0" indent="0">
              <a:buNone/>
            </a:pPr>
            <a:r>
              <a:rPr lang="en-US" dirty="0"/>
              <a:t>Machine learning models that respect physical laws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Incorporate domain knowledge in their architectures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Incorporate domain knowledge with auxiliary loss functions    </a:t>
            </a:r>
          </a:p>
          <a:p>
            <a:pPr marL="0" indent="0">
              <a:buNone/>
            </a:pPr>
            <a:r>
              <a:rPr lang="en-US" dirty="0"/>
              <a:t>Use cases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Optimal control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Predictive maintenance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Surrogates for inverse problems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Forecasting for high level planning</a:t>
            </a:r>
          </a:p>
          <a:p>
            <a:pPr marL="0" indent="0">
              <a:buNone/>
            </a:pPr>
            <a:r>
              <a:rPr lang="en-US" dirty="0"/>
              <a:t>Configurable optimization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Sequential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Joint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Alternating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Online updates</a:t>
            </a:r>
          </a:p>
          <a:p>
            <a:pPr marL="0" indent="0">
              <a:buNone/>
            </a:pPr>
            <a:r>
              <a:rPr lang="en-US" dirty="0"/>
              <a:t>Scalable inference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Fast sampling rates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Limited computational resources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High dimensional state space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Long prediction horizons</a:t>
            </a:r>
          </a:p>
          <a:p>
            <a:pPr marL="0" indent="0">
              <a:buNone/>
            </a:pPr>
            <a:endParaRPr lang="en-US" dirty="0"/>
          </a:p>
          <a:p>
            <a:endParaRPr lang="en-US" sz="20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0104DB-87CA-D64F-AB86-DB2520DDF5D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7001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0104DB-87CA-D64F-AB86-DB2520DDF5D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7583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Computationally efficient performance optimization with operational safety constraints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0104DB-87CA-D64F-AB86-DB2520DDF5D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7817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0104DB-87CA-D64F-AB86-DB2520DDF5D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226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5.pn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5.png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_Plain_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436B83B-A5E4-524E-96A9-DFC12D58F12A}"/>
              </a:ext>
            </a:extLst>
          </p:cNvPr>
          <p:cNvSpPr/>
          <p:nvPr userDrawn="1"/>
        </p:nvSpPr>
        <p:spPr>
          <a:xfrm>
            <a:off x="914400" y="0"/>
            <a:ext cx="54864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1DF1AC-1D08-B945-A034-B740A35902F9}"/>
              </a:ext>
            </a:extLst>
          </p:cNvPr>
          <p:cNvSpPr txBox="1"/>
          <p:nvPr userDrawn="1"/>
        </p:nvSpPr>
        <p:spPr>
          <a:xfrm>
            <a:off x="1371600" y="7543800"/>
            <a:ext cx="3657600" cy="22860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800">
                <a:solidFill>
                  <a:srgbClr val="616265">
                    <a:alpha val="7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PNNL is operated by Battelle for the U.S. Department of Energy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2743200"/>
            <a:ext cx="4572000" cy="182880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r">
              <a:defRPr sz="4800" b="1">
                <a:solidFill>
                  <a:srgbClr val="C8722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3061D5F4-8719-384B-945C-9A27060F99A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70529" y="5669280"/>
            <a:ext cx="4572000" cy="27432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0" indent="0" algn="r">
              <a:buNone/>
              <a:defRPr sz="18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/>
            </a:lvl2pPr>
            <a:lvl3pPr marL="1097280" indent="0">
              <a:buNone/>
              <a:defRPr/>
            </a:lvl3pPr>
            <a:lvl4pPr marL="1645920" indent="0">
              <a:buNone/>
              <a:defRPr/>
            </a:lvl4pPr>
            <a:lvl5pPr marL="2194560" indent="0">
              <a:buNone/>
              <a:defRPr/>
            </a:lvl5pPr>
          </a:lstStyle>
          <a:p>
            <a:pPr lvl="0"/>
            <a:r>
              <a:rPr lang="en-US"/>
              <a:t>Click to add presenter’s name</a:t>
            </a: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3E2D432E-6648-6643-9C6E-38B1EFF5EE3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371600" y="5983356"/>
            <a:ext cx="4572000" cy="27432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0" indent="0" algn="r">
              <a:buNone/>
              <a:defRPr sz="1600">
                <a:solidFill>
                  <a:srgbClr val="61626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/>
            </a:lvl2pPr>
            <a:lvl3pPr marL="1097280" indent="0">
              <a:buNone/>
              <a:defRPr/>
            </a:lvl3pPr>
            <a:lvl4pPr marL="1645920" indent="0">
              <a:buNone/>
              <a:defRPr/>
            </a:lvl4pPr>
            <a:lvl5pPr marL="2194560" indent="0">
              <a:buNone/>
              <a:defRPr/>
            </a:lvl5pPr>
          </a:lstStyle>
          <a:p>
            <a:pPr lvl="0"/>
            <a:r>
              <a:rPr lang="en-US"/>
              <a:t>Click to add presenter’s title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15389B-4BB4-1644-9B7E-35A85D0C1E3B}"/>
              </a:ext>
            </a:extLst>
          </p:cNvPr>
          <p:cNvSpPr txBox="1"/>
          <p:nvPr userDrawn="1"/>
        </p:nvSpPr>
        <p:spPr>
          <a:xfrm>
            <a:off x="3710609" y="-1245704"/>
            <a:ext cx="184731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5A7D3E1-BCC3-C843-81A0-EA4EDFB4452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71600" y="237744"/>
            <a:ext cx="1280160" cy="124922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6617363-F73D-B74F-9647-C9D747AC702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70529" y="7178040"/>
            <a:ext cx="824484" cy="2286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290C8FB-601C-A04C-84F7-213A857D3E6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75535" y="7249637"/>
            <a:ext cx="929809" cy="155448"/>
          </a:xfrm>
          <a:prstGeom prst="rect">
            <a:avLst/>
          </a:prstGeom>
        </p:spPr>
      </p:pic>
      <p:sp>
        <p:nvSpPr>
          <p:cNvPr id="15" name="Date Placeholder 1">
            <a:extLst>
              <a:ext uri="{FF2B5EF4-FFF2-40B4-BE49-F238E27FC236}">
                <a16:creationId xmlns:a16="http://schemas.microsoft.com/office/drawing/2014/main" id="{9D9DB338-5D5C-4ACA-9ECF-C3E34C4412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651641" y="4915645"/>
            <a:ext cx="3290888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41198A-2C35-4687-AEE6-2E7318CB9C4B}" type="datetime1">
              <a:rPr lang="en-US" smtClean="0"/>
              <a:t>4/15/2021</a:t>
            </a:fld>
            <a:endParaRPr lang="en-US"/>
          </a:p>
        </p:txBody>
      </p:sp>
      <p:sp>
        <p:nvSpPr>
          <p:cNvPr id="16" name="Footer Placeholder 2">
            <a:extLst>
              <a:ext uri="{FF2B5EF4-FFF2-40B4-BE49-F238E27FC236}">
                <a16:creationId xmlns:a16="http://schemas.microsoft.com/office/drawing/2014/main" id="{F55B65E8-4040-44D0-A4FE-A050FD948A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89037" y="7730118"/>
            <a:ext cx="4937125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BUSINESS SENSITIVE</a:t>
            </a:r>
          </a:p>
        </p:txBody>
      </p:sp>
    </p:spTree>
    <p:extLst>
      <p:ext uri="{BB962C8B-B14F-4D97-AF65-F5344CB8AC3E}">
        <p14:creationId xmlns:p14="http://schemas.microsoft.com/office/powerpoint/2010/main" val="470291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_Plain_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436B83B-A5E4-524E-96A9-DFC12D58F12A}"/>
              </a:ext>
            </a:extLst>
          </p:cNvPr>
          <p:cNvSpPr/>
          <p:nvPr userDrawn="1"/>
        </p:nvSpPr>
        <p:spPr>
          <a:xfrm>
            <a:off x="914400" y="0"/>
            <a:ext cx="54864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1DF1AC-1D08-B945-A034-B740A35902F9}"/>
              </a:ext>
            </a:extLst>
          </p:cNvPr>
          <p:cNvSpPr txBox="1"/>
          <p:nvPr userDrawn="1"/>
        </p:nvSpPr>
        <p:spPr>
          <a:xfrm>
            <a:off x="1371600" y="7543800"/>
            <a:ext cx="3657600" cy="22860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800">
                <a:solidFill>
                  <a:srgbClr val="616265">
                    <a:alpha val="7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PNNL is operated by Battelle for the U.S. Department of Energy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2743200"/>
            <a:ext cx="4572000" cy="182880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r">
              <a:defRPr sz="4800" b="1">
                <a:solidFill>
                  <a:srgbClr val="C8722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3061D5F4-8719-384B-945C-9A27060F99A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70530" y="5669280"/>
            <a:ext cx="4572000" cy="27432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0" indent="0" algn="r">
              <a:buNone/>
              <a:defRPr sz="18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18" indent="0">
              <a:buNone/>
              <a:defRPr/>
            </a:lvl2pPr>
            <a:lvl3pPr marL="1097236" indent="0">
              <a:buNone/>
              <a:defRPr/>
            </a:lvl3pPr>
            <a:lvl4pPr marL="1645854" indent="0">
              <a:buNone/>
              <a:defRPr/>
            </a:lvl4pPr>
            <a:lvl5pPr marL="2194472" indent="0">
              <a:buNone/>
              <a:defRPr/>
            </a:lvl5pPr>
          </a:lstStyle>
          <a:p>
            <a:pPr lvl="0"/>
            <a:r>
              <a:rPr lang="en-US"/>
              <a:t>Click to add presenter’s name</a:t>
            </a: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3E2D432E-6648-6643-9C6E-38B1EFF5EE3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371600" y="5983356"/>
            <a:ext cx="4572000" cy="27432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0" indent="0" algn="r">
              <a:buNone/>
              <a:defRPr sz="1600">
                <a:solidFill>
                  <a:srgbClr val="61626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18" indent="0">
              <a:buNone/>
              <a:defRPr/>
            </a:lvl2pPr>
            <a:lvl3pPr marL="1097236" indent="0">
              <a:buNone/>
              <a:defRPr/>
            </a:lvl3pPr>
            <a:lvl4pPr marL="1645854" indent="0">
              <a:buNone/>
              <a:defRPr/>
            </a:lvl4pPr>
            <a:lvl5pPr marL="2194472" indent="0">
              <a:buNone/>
              <a:defRPr/>
            </a:lvl5pPr>
          </a:lstStyle>
          <a:p>
            <a:pPr lvl="0"/>
            <a:r>
              <a:rPr lang="en-US"/>
              <a:t>Click to add presenter’s title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15389B-4BB4-1644-9B7E-35A85D0C1E3B}"/>
              </a:ext>
            </a:extLst>
          </p:cNvPr>
          <p:cNvSpPr txBox="1"/>
          <p:nvPr userDrawn="1"/>
        </p:nvSpPr>
        <p:spPr>
          <a:xfrm>
            <a:off x="3710609" y="-124570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80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5A7D3E1-BCC3-C843-81A0-EA4EDFB4452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71600" y="237744"/>
            <a:ext cx="1280160" cy="124922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6617363-F73D-B74F-9647-C9D747AC702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70530" y="7178040"/>
            <a:ext cx="824484" cy="2286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290C8FB-601C-A04C-84F7-213A857D3E6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75536" y="7249637"/>
            <a:ext cx="929809" cy="155448"/>
          </a:xfrm>
          <a:prstGeom prst="rect">
            <a:avLst/>
          </a:prstGeom>
        </p:spPr>
      </p:pic>
      <p:sp>
        <p:nvSpPr>
          <p:cNvPr id="15" name="Date Placeholder 1">
            <a:extLst>
              <a:ext uri="{FF2B5EF4-FFF2-40B4-BE49-F238E27FC236}">
                <a16:creationId xmlns:a16="http://schemas.microsoft.com/office/drawing/2014/main" id="{9D9DB338-5D5C-4ACA-9ECF-C3E34C4412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651642" y="4915646"/>
            <a:ext cx="3290888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BE90AF-1FB5-4879-AB81-581C4D449F03}" type="datetime1">
              <a:rPr lang="en-US" smtClean="0"/>
              <a:t>4/15/2021</a:t>
            </a:fld>
            <a:endParaRPr lang="en-US"/>
          </a:p>
        </p:txBody>
      </p:sp>
      <p:sp>
        <p:nvSpPr>
          <p:cNvPr id="16" name="Footer Placeholder 2">
            <a:extLst>
              <a:ext uri="{FF2B5EF4-FFF2-40B4-BE49-F238E27FC236}">
                <a16:creationId xmlns:a16="http://schemas.microsoft.com/office/drawing/2014/main" id="{F55B65E8-4040-44D0-A4FE-A050FD948A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89039" y="7730119"/>
            <a:ext cx="4937125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BUSINESS SENSITIVE</a:t>
            </a:r>
          </a:p>
        </p:txBody>
      </p:sp>
    </p:spTree>
    <p:extLst>
      <p:ext uri="{BB962C8B-B14F-4D97-AF65-F5344CB8AC3E}">
        <p14:creationId xmlns:p14="http://schemas.microsoft.com/office/powerpoint/2010/main" val="1336857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5029200" y="0"/>
            <a:ext cx="96012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3338E046-DF9E-FC49-A812-491AB8058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994297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3">
            <a:extLst>
              <a:ext uri="{FF2B5EF4-FFF2-40B4-BE49-F238E27FC236}">
                <a16:creationId xmlns:a16="http://schemas.microsoft.com/office/drawing/2014/main" id="{29354FF4-9871-4E1B-A45A-ABAA2BE2B69B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1394460" y="3429000"/>
            <a:ext cx="4572000" cy="420485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 marL="822928" indent="-274309">
              <a:buFont typeface="Wingdings" panose="05000000000000000000" pitchFamily="2" charset="2"/>
              <a:buChar char="§"/>
              <a:defRPr sz="2400"/>
            </a:lvl2pPr>
            <a:lvl3pPr marL="1371545" indent="-274309">
              <a:buFont typeface="Wingdings" panose="05000000000000000000" pitchFamily="2" charset="2"/>
              <a:buChar char="ü"/>
              <a:defRPr sz="2000"/>
            </a:lvl3pPr>
            <a:lvl4pPr>
              <a:defRPr sz="1800"/>
            </a:lvl4pPr>
            <a:lvl5pPr marL="2468782" indent="-274309">
              <a:buFont typeface="Wingdings" panose="05000000000000000000" pitchFamily="2" charset="2"/>
              <a:buChar char="§"/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Date Placeholder 1">
            <a:extLst>
              <a:ext uri="{FF2B5EF4-FFF2-40B4-BE49-F238E27FC236}">
                <a16:creationId xmlns:a16="http://schemas.microsoft.com/office/drawing/2014/main" id="{47EFCEB6-2E27-4C42-A1E5-AC8A8BA837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03409" y="7795155"/>
            <a:ext cx="3108007" cy="43444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081A4A-BD00-4FA9-BE2A-C6D42048CD76}" type="datetime1">
              <a:rPr lang="en-US" smtClean="0"/>
              <a:t>4/15/2021</a:t>
            </a:fld>
            <a:endParaRPr lang="en-US"/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A86FAFB9-0DC0-4AB0-9E8B-6EC7C8ABAA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9246" y="7772401"/>
            <a:ext cx="12007822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BUSINESS SENSITIVE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EDB7E534-7B03-B442-8160-F21C6B803D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00402" y="290609"/>
            <a:ext cx="9736667" cy="1310980"/>
          </a:xfrm>
          <a:prstGeom prst="rect">
            <a:avLst/>
          </a:prstGeom>
        </p:spPr>
        <p:txBody>
          <a:bodyPr lIns="0" anchor="b"/>
          <a:lstStyle>
            <a:lvl1pPr>
              <a:defRPr lang="en-US" sz="3600" b="1" kern="1200" dirty="0">
                <a:solidFill>
                  <a:srgbClr val="C8722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675978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5029200" y="0"/>
            <a:ext cx="96012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3338E046-DF9E-FC49-A812-491AB8058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994297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F0C408BC-A7DE-4A08-AD26-56414D2DD808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6430642" y="457199"/>
            <a:ext cx="7772400" cy="7315200"/>
          </a:xfrm>
          <a:prstGeom prst="rect">
            <a:avLst/>
          </a:prstGeom>
        </p:spPr>
        <p:txBody>
          <a:bodyPr/>
          <a:lstStyle>
            <a:lvl1pPr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822928" indent="-274309">
              <a:buFont typeface="Wingdings" panose="05000000000000000000" pitchFamily="2" charset="2"/>
              <a:buChar char="§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371545" indent="-274309">
              <a:buFont typeface="Wingdings" panose="05000000000000000000" pitchFamily="2" charset="2"/>
              <a:buChar char="ü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468782" indent="-274309">
              <a:buFont typeface="Wingdings" panose="05000000000000000000" pitchFamily="2" charset="2"/>
              <a:buChar char="§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A3C58F0F-5237-4527-BB8E-6EEF623543BB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1394459" y="4373033"/>
            <a:ext cx="4572000" cy="34290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 marL="822928" indent="-274309">
              <a:buFont typeface="Wingdings" panose="05000000000000000000" pitchFamily="2" charset="2"/>
              <a:buChar char="§"/>
              <a:defRPr sz="2400"/>
            </a:lvl2pPr>
            <a:lvl3pPr marL="1371545" indent="-274309">
              <a:buFont typeface="Wingdings" panose="05000000000000000000" pitchFamily="2" charset="2"/>
              <a:buChar char="ü"/>
              <a:defRPr sz="2000"/>
            </a:lvl3pPr>
            <a:lvl4pPr>
              <a:defRPr sz="1800"/>
            </a:lvl4pPr>
            <a:lvl5pPr marL="2468782" indent="-274309">
              <a:buFont typeface="Wingdings" panose="05000000000000000000" pitchFamily="2" charset="2"/>
              <a:buChar char="§"/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Date Placeholder 1">
            <a:extLst>
              <a:ext uri="{FF2B5EF4-FFF2-40B4-BE49-F238E27FC236}">
                <a16:creationId xmlns:a16="http://schemas.microsoft.com/office/drawing/2014/main" id="{33D0FD2D-15F4-4320-9C04-2023CAB47E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03409" y="7795155"/>
            <a:ext cx="3108007" cy="43444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C8222F-5982-4D3F-9F6B-489D2F7BF1EB}" type="datetime1">
              <a:rPr lang="en-US" smtClean="0"/>
              <a:t>4/15/2021</a:t>
            </a:fld>
            <a:endParaRPr lang="en-US"/>
          </a:p>
        </p:txBody>
      </p:sp>
      <p:sp>
        <p:nvSpPr>
          <p:cNvPr id="19" name="Footer Placeholder 2">
            <a:extLst>
              <a:ext uri="{FF2B5EF4-FFF2-40B4-BE49-F238E27FC236}">
                <a16:creationId xmlns:a16="http://schemas.microsoft.com/office/drawing/2014/main" id="{08FBEF60-4239-4E67-A385-B22B813AD4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9246" y="7772401"/>
            <a:ext cx="12007822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BUSINESS SENSITIVE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77614967-FAA9-4DA9-B7DE-539AA89235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1601" y="2295526"/>
            <a:ext cx="4572001" cy="1590676"/>
          </a:xfrm>
          <a:prstGeom prst="rect">
            <a:avLst/>
          </a:prstGeom>
        </p:spPr>
        <p:txBody>
          <a:bodyPr lIns="0" anchor="b"/>
          <a:lstStyle>
            <a:lvl1pPr>
              <a:defRPr lang="en-US" sz="3600" b="1" kern="1200" dirty="0">
                <a:solidFill>
                  <a:srgbClr val="C8722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1397675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D96EEDE-6486-774B-B0E3-751BBA42CE35}"/>
              </a:ext>
            </a:extLst>
          </p:cNvPr>
          <p:cNvSpPr/>
          <p:nvPr userDrawn="1"/>
        </p:nvSpPr>
        <p:spPr>
          <a:xfrm>
            <a:off x="5029200" y="0"/>
            <a:ext cx="96012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3994297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C1406DC-BAEC-4717-8F68-46C92F1663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00400" y="270934"/>
            <a:ext cx="10972800" cy="1310980"/>
          </a:xfrm>
          <a:prstGeom prst="rect">
            <a:avLst/>
          </a:prstGeom>
        </p:spPr>
        <p:txBody>
          <a:bodyPr lIns="0" anchor="b"/>
          <a:lstStyle>
            <a:lvl1pPr>
              <a:defRPr lang="en-US" sz="3600" b="1" kern="1200" dirty="0">
                <a:solidFill>
                  <a:srgbClr val="C8722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slide title</a:t>
            </a: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028E3363-7137-4431-9927-3AE087A5B2BE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1371600" y="2057401"/>
            <a:ext cx="12801600" cy="5486401"/>
          </a:xfrm>
          <a:prstGeom prst="rect">
            <a:avLst/>
          </a:prstGeom>
        </p:spPr>
        <p:txBody>
          <a:bodyPr/>
          <a:lstStyle>
            <a:lvl1pPr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822928" indent="-274309">
              <a:buFont typeface="Wingdings" panose="05000000000000000000" pitchFamily="2" charset="2"/>
              <a:buChar char="§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371545" indent="-274309">
              <a:buFont typeface="Wingdings" panose="05000000000000000000" pitchFamily="2" charset="2"/>
              <a:buChar char="ü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468782" indent="-274309">
              <a:buFont typeface="Wingdings" panose="05000000000000000000" pitchFamily="2" charset="2"/>
              <a:buChar char="§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Date Placeholder 1">
            <a:extLst>
              <a:ext uri="{FF2B5EF4-FFF2-40B4-BE49-F238E27FC236}">
                <a16:creationId xmlns:a16="http://schemas.microsoft.com/office/drawing/2014/main" id="{E76F451D-D169-4CA9-91EE-97F19A35C6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03409" y="7795155"/>
            <a:ext cx="3108007" cy="43444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9E1C75-318A-4CB8-8601-EE0ED721B25F}" type="datetime1">
              <a:rPr lang="en-US" smtClean="0"/>
              <a:t>4/15/2021</a:t>
            </a:fld>
            <a:endParaRPr lang="en-US"/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8A19F790-0343-4862-A140-1B409986B7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9246" y="7772401"/>
            <a:ext cx="12007822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BUSINESS SENSITIVE</a:t>
            </a:r>
          </a:p>
        </p:txBody>
      </p:sp>
    </p:spTree>
    <p:extLst>
      <p:ext uri="{BB962C8B-B14F-4D97-AF65-F5344CB8AC3E}">
        <p14:creationId xmlns:p14="http://schemas.microsoft.com/office/powerpoint/2010/main" val="76215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Picture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5029200" y="0"/>
            <a:ext cx="96012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EE2FC3-856F-2F4B-A52D-94189159AC1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00800" y="457200"/>
            <a:ext cx="3657600" cy="34290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FD00854A-4EC7-2D48-A025-5B0B48548BC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515600" y="457200"/>
            <a:ext cx="3657600" cy="34290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67A8C708-D197-CF47-8089-89928BE1E30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00800" y="4343400"/>
            <a:ext cx="3657600" cy="34290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3C4D2EBC-B863-FD49-A9DF-1381563078D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515600" y="4343400"/>
            <a:ext cx="3657600" cy="34290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E93B472-4A32-7C41-A565-485FDC3EB83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00800" y="2971800"/>
            <a:ext cx="3657600" cy="9144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18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36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854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472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19F7807A-D120-BD49-9CBD-9174F26D798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00800" y="6858000"/>
            <a:ext cx="3657600" cy="9144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18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36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854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472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08ED17FC-CAF8-9A40-9A88-897DEF9CFEA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515600" y="2971800"/>
            <a:ext cx="3657600" cy="9144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18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36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854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472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4A16FA60-8BA9-8B4A-86AA-F8336C26C78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515600" y="6858000"/>
            <a:ext cx="3657600" cy="9144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18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36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854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472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16" name="Slide Number Placeholder 3">
            <a:extLst>
              <a:ext uri="{FF2B5EF4-FFF2-40B4-BE49-F238E27FC236}">
                <a16:creationId xmlns:a16="http://schemas.microsoft.com/office/drawing/2014/main" id="{7DC2EC3E-C641-FD49-9F15-878B1AFFFD9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13994297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3648737A-DE0E-48DB-87F0-65418715CF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1601" y="2295526"/>
            <a:ext cx="4572001" cy="1590676"/>
          </a:xfrm>
          <a:prstGeom prst="rect">
            <a:avLst/>
          </a:prstGeom>
        </p:spPr>
        <p:txBody>
          <a:bodyPr lIns="0" anchor="b"/>
          <a:lstStyle>
            <a:lvl1pPr>
              <a:defRPr lang="en-US" sz="3600" b="1" kern="1200" dirty="0">
                <a:solidFill>
                  <a:srgbClr val="C8722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slide title</a:t>
            </a:r>
          </a:p>
        </p:txBody>
      </p:sp>
      <p:sp>
        <p:nvSpPr>
          <p:cNvPr id="21" name="Content Placeholder 13">
            <a:extLst>
              <a:ext uri="{FF2B5EF4-FFF2-40B4-BE49-F238E27FC236}">
                <a16:creationId xmlns:a16="http://schemas.microsoft.com/office/drawing/2014/main" id="{97DA340F-6103-4F2C-B3B8-8D8A524DC19C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1394459" y="4373033"/>
            <a:ext cx="4572000" cy="34290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 marL="822928" indent="-274309">
              <a:buFont typeface="Wingdings" panose="05000000000000000000" pitchFamily="2" charset="2"/>
              <a:buChar char="§"/>
              <a:defRPr sz="2400"/>
            </a:lvl2pPr>
            <a:lvl3pPr marL="1371545" indent="-274309">
              <a:buFont typeface="Wingdings" panose="05000000000000000000" pitchFamily="2" charset="2"/>
              <a:buChar char="ü"/>
              <a:defRPr sz="2000"/>
            </a:lvl3pPr>
            <a:lvl4pPr>
              <a:defRPr sz="1800"/>
            </a:lvl4pPr>
            <a:lvl5pPr marL="2468782" indent="-274309">
              <a:buFont typeface="Wingdings" panose="05000000000000000000" pitchFamily="2" charset="2"/>
              <a:buChar char="§"/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5" name="Date Placeholder 1">
            <a:extLst>
              <a:ext uri="{FF2B5EF4-FFF2-40B4-BE49-F238E27FC236}">
                <a16:creationId xmlns:a16="http://schemas.microsoft.com/office/drawing/2014/main" id="{EE384947-F0AD-4E73-95AD-CAD4DEE446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03409" y="7795155"/>
            <a:ext cx="3108007" cy="43444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2D7423-7A39-432A-990D-5D3BC893729F}" type="datetime1">
              <a:rPr lang="en-US" smtClean="0"/>
              <a:t>4/15/2021</a:t>
            </a:fld>
            <a:endParaRPr lang="en-US"/>
          </a:p>
        </p:txBody>
      </p:sp>
      <p:sp>
        <p:nvSpPr>
          <p:cNvPr id="26" name="Footer Placeholder 2">
            <a:extLst>
              <a:ext uri="{FF2B5EF4-FFF2-40B4-BE49-F238E27FC236}">
                <a16:creationId xmlns:a16="http://schemas.microsoft.com/office/drawing/2014/main" id="{8259C4D6-850D-4393-9434-3F69451FBF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9246" y="7772401"/>
            <a:ext cx="12007822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BUSINESS SENSITIVE</a:t>
            </a:r>
          </a:p>
        </p:txBody>
      </p:sp>
    </p:spTree>
    <p:extLst>
      <p:ext uri="{BB962C8B-B14F-4D97-AF65-F5344CB8AC3E}">
        <p14:creationId xmlns:p14="http://schemas.microsoft.com/office/powerpoint/2010/main" val="1304079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-Picture Grid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5029200" y="0"/>
            <a:ext cx="96012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EE2FC3-856F-2F4B-A52D-94189159AC1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71600" y="5394960"/>
            <a:ext cx="4069080" cy="23774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FE341CF1-EFF3-A64D-A9D4-B96C8CD8F30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371600" y="2743200"/>
            <a:ext cx="4069080" cy="23774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D0629C78-28FC-874B-96C1-DFAAFF975DE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737860" y="5394960"/>
            <a:ext cx="4069080" cy="23774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5089EEED-3863-BD48-BCCB-4D264015DA6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37860" y="2743200"/>
            <a:ext cx="4069080" cy="23774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EEF5B44F-191D-F44D-8AB3-0B9E4AF4B4E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104120" y="5394960"/>
            <a:ext cx="4069080" cy="23774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A26442AE-D905-374C-9CB4-1A1F44C08C6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104120" y="2743200"/>
            <a:ext cx="4069080" cy="23774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CEBE105C-2ECB-0B46-923F-378B0A5AEBC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371600" y="429768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18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36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854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472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8B0900D4-1543-834B-AE27-9A72FD91B39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71600" y="694944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18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36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854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472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F64FB6B4-B0C6-5949-9F2B-7BCB7B20739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737860" y="429768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18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36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854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472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8FDD81E0-346D-A544-A838-A6991588AE4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37860" y="694944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18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36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854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472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CDB91CB5-0E93-FA44-9508-60493542C7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104120" y="429768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18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36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854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472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92F736B8-F799-F047-BE4E-297E64A754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104120" y="694944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18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36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854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472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24" name="Slide Number Placeholder 3">
            <a:extLst>
              <a:ext uri="{FF2B5EF4-FFF2-40B4-BE49-F238E27FC236}">
                <a16:creationId xmlns:a16="http://schemas.microsoft.com/office/drawing/2014/main" id="{183198DF-9C78-DD40-9CE1-2BC11B88882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3994297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BE0A6ECC-C9D0-4240-B978-69D09F2C99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00400" y="270934"/>
            <a:ext cx="10972800" cy="1310980"/>
          </a:xfrm>
          <a:prstGeom prst="rect">
            <a:avLst/>
          </a:prstGeom>
        </p:spPr>
        <p:txBody>
          <a:bodyPr lIns="0" anchor="b"/>
          <a:lstStyle>
            <a:lvl1pPr>
              <a:defRPr lang="en-US" sz="3600" b="1" kern="1200" dirty="0">
                <a:solidFill>
                  <a:srgbClr val="C8722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slide title</a:t>
            </a:r>
          </a:p>
        </p:txBody>
      </p:sp>
      <p:sp>
        <p:nvSpPr>
          <p:cNvPr id="30" name="Date Placeholder 1">
            <a:extLst>
              <a:ext uri="{FF2B5EF4-FFF2-40B4-BE49-F238E27FC236}">
                <a16:creationId xmlns:a16="http://schemas.microsoft.com/office/drawing/2014/main" id="{E4CF0CE7-333F-4604-B518-6F7EE2AA82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03409" y="7795155"/>
            <a:ext cx="3108007" cy="43444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1222EB-DCEA-43F5-A7E5-A9CAE6C1F2E1}" type="datetime1">
              <a:rPr lang="en-US" smtClean="0"/>
              <a:t>4/15/2021</a:t>
            </a:fld>
            <a:endParaRPr lang="en-US"/>
          </a:p>
        </p:txBody>
      </p:sp>
      <p:sp>
        <p:nvSpPr>
          <p:cNvPr id="31" name="Footer Placeholder 2">
            <a:extLst>
              <a:ext uri="{FF2B5EF4-FFF2-40B4-BE49-F238E27FC236}">
                <a16:creationId xmlns:a16="http://schemas.microsoft.com/office/drawing/2014/main" id="{21303C4E-FB0C-4A46-BF34-C99D885AA3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9246" y="7772401"/>
            <a:ext cx="12007822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BUSINESS SENSITIVE</a:t>
            </a:r>
          </a:p>
        </p:txBody>
      </p:sp>
      <p:sp>
        <p:nvSpPr>
          <p:cNvPr id="32" name="Content Placeholder 4">
            <a:extLst>
              <a:ext uri="{FF2B5EF4-FFF2-40B4-BE49-F238E27FC236}">
                <a16:creationId xmlns:a16="http://schemas.microsoft.com/office/drawing/2014/main" id="{C14080C3-5390-4F4E-9C88-2C080B5CE5D9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1371600" y="2194560"/>
            <a:ext cx="12801600" cy="525886"/>
          </a:xfrm>
          <a:prstGeom prst="rect">
            <a:avLst/>
          </a:prstGeom>
        </p:spPr>
        <p:txBody>
          <a:bodyPr/>
          <a:lstStyle>
            <a:lvl1pPr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822928" indent="-274309">
              <a:buFont typeface="Wingdings" panose="05000000000000000000" pitchFamily="2" charset="2"/>
              <a:buChar char="§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371545" indent="-274309">
              <a:buFont typeface="Wingdings" panose="05000000000000000000" pitchFamily="2" charset="2"/>
              <a:buChar char="ü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468782" indent="-274309">
              <a:buFont typeface="Wingdings" panose="05000000000000000000" pitchFamily="2" charset="2"/>
              <a:buChar char="§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40920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-Picture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5029200" y="0"/>
            <a:ext cx="96012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EE2FC3-856F-2F4B-A52D-94189159AC1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71600" y="5060515"/>
            <a:ext cx="4069080" cy="2711885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FE341CF1-EFF3-A64D-A9D4-B96C8CD8F30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371600" y="2066544"/>
            <a:ext cx="4069080" cy="2715768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D0629C78-28FC-874B-96C1-DFAAFF975DE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737860" y="5060515"/>
            <a:ext cx="4069080" cy="2711885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5089EEED-3863-BD48-BCCB-4D264015DA6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37860" y="2066544"/>
            <a:ext cx="4069080" cy="2715768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EEF5B44F-191D-F44D-8AB3-0B9E4AF4B4E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104120" y="5060515"/>
            <a:ext cx="4069080" cy="2711885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A26442AE-D905-374C-9CB4-1A1F44C08C6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104120" y="2066544"/>
            <a:ext cx="4069080" cy="2715768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CEBE105C-2ECB-0B46-923F-378B0A5AEBC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371600" y="3959352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18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36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854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472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8B0900D4-1543-834B-AE27-9A72FD91B39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71600" y="694944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18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36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854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472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F64FB6B4-B0C6-5949-9F2B-7BCB7B20739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737860" y="3959352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18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36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854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472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8FDD81E0-346D-A544-A838-A6991588AE4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37860" y="694944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18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36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854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472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CDB91CB5-0E93-FA44-9508-60493542C7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104120" y="3959352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18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36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854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472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92F736B8-F799-F047-BE4E-297E64A754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104120" y="694944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18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36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854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472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24" name="Slide Number Placeholder 3">
            <a:extLst>
              <a:ext uri="{FF2B5EF4-FFF2-40B4-BE49-F238E27FC236}">
                <a16:creationId xmlns:a16="http://schemas.microsoft.com/office/drawing/2014/main" id="{183198DF-9C78-DD40-9CE1-2BC11B88882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3994297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8" name="Date Placeholder 1">
            <a:extLst>
              <a:ext uri="{FF2B5EF4-FFF2-40B4-BE49-F238E27FC236}">
                <a16:creationId xmlns:a16="http://schemas.microsoft.com/office/drawing/2014/main" id="{68F188F7-153E-49D5-8DFC-1902520470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03409" y="7795155"/>
            <a:ext cx="3108007" cy="43444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DC7D1A-258A-4768-8FD5-AC03A128CB96}" type="datetime1">
              <a:rPr lang="en-US" smtClean="0"/>
              <a:t>4/15/2021</a:t>
            </a:fld>
            <a:endParaRPr lang="en-US"/>
          </a:p>
        </p:txBody>
      </p:sp>
      <p:sp>
        <p:nvSpPr>
          <p:cNvPr id="29" name="Footer Placeholder 2">
            <a:extLst>
              <a:ext uri="{FF2B5EF4-FFF2-40B4-BE49-F238E27FC236}">
                <a16:creationId xmlns:a16="http://schemas.microsoft.com/office/drawing/2014/main" id="{578EF931-9BED-4D2C-8850-F588C3E360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9246" y="7772401"/>
            <a:ext cx="12007822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BUSINESS SENSITIVE</a:t>
            </a: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7B7AD090-7EA2-424E-A15B-B80A20326A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00400" y="270934"/>
            <a:ext cx="10972800" cy="1310980"/>
          </a:xfrm>
          <a:prstGeom prst="rect">
            <a:avLst/>
          </a:prstGeom>
        </p:spPr>
        <p:txBody>
          <a:bodyPr lIns="0" anchor="b"/>
          <a:lstStyle>
            <a:lvl1pPr>
              <a:defRPr lang="en-US" sz="3600" b="1" kern="1200" dirty="0">
                <a:solidFill>
                  <a:srgbClr val="C8722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2187423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D96EEDE-6486-774B-B0E3-751BBA42CE35}"/>
              </a:ext>
            </a:extLst>
          </p:cNvPr>
          <p:cNvSpPr/>
          <p:nvPr userDrawn="1"/>
        </p:nvSpPr>
        <p:spPr>
          <a:xfrm>
            <a:off x="5029200" y="0"/>
            <a:ext cx="96012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3994297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Date Placeholder 1">
            <a:extLst>
              <a:ext uri="{FF2B5EF4-FFF2-40B4-BE49-F238E27FC236}">
                <a16:creationId xmlns:a16="http://schemas.microsoft.com/office/drawing/2014/main" id="{8F28E1ED-1888-403E-AAF0-8053EF9DF5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03409" y="7795155"/>
            <a:ext cx="3108007" cy="43444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2BE758-B07A-4375-8893-A9D3FF16D2F9}" type="datetime1">
              <a:rPr lang="en-US" smtClean="0"/>
              <a:t>4/15/2021</a:t>
            </a:fld>
            <a:endParaRPr lang="en-US"/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227E8059-8EC0-42A2-8A9E-251427CDC0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9246" y="7772401"/>
            <a:ext cx="12007822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BUSINESS SENSITIVE</a:t>
            </a:r>
          </a:p>
        </p:txBody>
      </p:sp>
    </p:spTree>
    <p:extLst>
      <p:ext uri="{BB962C8B-B14F-4D97-AF65-F5344CB8AC3E}">
        <p14:creationId xmlns:p14="http://schemas.microsoft.com/office/powerpoint/2010/main" val="1412248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hank You / Conclu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3994297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66D1A4-6DD7-B54C-AB7B-63074374BB93}"/>
              </a:ext>
            </a:extLst>
          </p:cNvPr>
          <p:cNvSpPr txBox="1"/>
          <p:nvPr userDrawn="1"/>
        </p:nvSpPr>
        <p:spPr>
          <a:xfrm>
            <a:off x="1371600" y="2057400"/>
            <a:ext cx="4572000" cy="54864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4800" b="1">
                <a:solidFill>
                  <a:srgbClr val="C872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you</a:t>
            </a:r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B62A8373-42F9-431F-865E-129CCA0046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9247" y="7772401"/>
            <a:ext cx="5471554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BUSINESS SENSITIVE</a:t>
            </a:r>
          </a:p>
        </p:txBody>
      </p:sp>
    </p:spTree>
    <p:extLst>
      <p:ext uri="{BB962C8B-B14F-4D97-AF65-F5344CB8AC3E}">
        <p14:creationId xmlns:p14="http://schemas.microsoft.com/office/powerpoint/2010/main" val="3280448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1470355"/>
            <a:ext cx="14630400" cy="64849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2"/>
          </p:nvPr>
        </p:nvSpPr>
        <p:spPr>
          <a:xfrm>
            <a:off x="4389120" y="7406645"/>
            <a:ext cx="5852160" cy="438150"/>
          </a:xfrm>
        </p:spPr>
        <p:txBody>
          <a:bodyPr lIns="0" tIns="0" rIns="0" bIns="0"/>
          <a:lstStyle>
            <a:lvl1pPr>
              <a:defRPr sz="1080">
                <a:latin typeface="Arial"/>
                <a:cs typeface="Arial"/>
              </a:defRPr>
            </a:lvl1pPr>
          </a:lstStyle>
          <a:p>
            <a:r>
              <a:rPr lang="en-US"/>
              <a:t>BUSINESS SENSITIVE</a:t>
            </a:r>
          </a:p>
        </p:txBody>
      </p:sp>
      <p:sp>
        <p:nvSpPr>
          <p:cNvPr id="16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0" y="7406645"/>
            <a:ext cx="2560320" cy="4381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80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BD0B0C4A-29B3-4815-AEFC-BF3EA9A7312B}" type="datetime1">
              <a:rPr lang="en-US" smtClean="0"/>
              <a:t>4/15/2021</a:t>
            </a:fld>
            <a:endParaRPr lang="en-US"/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3986664" y="7406645"/>
            <a:ext cx="482803" cy="438150"/>
          </a:xfrm>
          <a:prstGeom prst="rect">
            <a:avLst/>
          </a:prstGeom>
        </p:spPr>
        <p:txBody>
          <a:bodyPr lIns="0" tIns="0" bIns="0" anchor="ctr" anchorCtr="0"/>
          <a:lstStyle>
            <a:lvl1pPr algn="l">
              <a:defRPr sz="1080" b="1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13763608" y="7527341"/>
            <a:ext cx="0" cy="219456"/>
          </a:xfrm>
          <a:prstGeom prst="line">
            <a:avLst/>
          </a:prstGeom>
          <a:ln w="12700">
            <a:solidFill>
              <a:srgbClr val="70727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itle Placeholder 1"/>
          <p:cNvSpPr>
            <a:spLocks noGrp="1"/>
          </p:cNvSpPr>
          <p:nvPr>
            <p:ph type="title"/>
          </p:nvPr>
        </p:nvSpPr>
        <p:spPr>
          <a:xfrm>
            <a:off x="438912" y="241402"/>
            <a:ext cx="10607040" cy="1042416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idx="1"/>
          </p:nvPr>
        </p:nvSpPr>
        <p:spPr>
          <a:xfrm>
            <a:off x="438912" y="1755652"/>
            <a:ext cx="13752576" cy="1743246"/>
          </a:xfrm>
        </p:spPr>
        <p:txBody>
          <a:bodyPr lIns="0" tIns="0" rIns="0" bIns="0">
            <a:spAutoFit/>
          </a:bodyPr>
          <a:lstStyle>
            <a:lvl1pPr marL="411452" indent="-411452">
              <a:buSzPct val="100000"/>
              <a:buFontTx/>
              <a:buBlip>
                <a:blip r:embed="rId2"/>
              </a:buBlip>
              <a:defRPr sz="2400">
                <a:latin typeface="Arial"/>
                <a:cs typeface="Arial"/>
              </a:defRPr>
            </a:lvl1pPr>
            <a:lvl2pPr marL="891482" indent="-342880">
              <a:buSzPct val="100000"/>
              <a:buFontTx/>
              <a:buBlip>
                <a:blip r:embed="rId3"/>
              </a:buBlip>
              <a:defRPr sz="2160">
                <a:latin typeface="Arial"/>
                <a:cs typeface="Arial"/>
              </a:defRPr>
            </a:lvl2pPr>
            <a:lvl3pPr marL="1371510" indent="-274302">
              <a:buSzPct val="100000"/>
              <a:buFontTx/>
              <a:buBlip>
                <a:blip r:embed="rId4"/>
              </a:buBlip>
              <a:defRPr sz="1920">
                <a:latin typeface="Arial"/>
                <a:cs typeface="Arial"/>
              </a:defRPr>
            </a:lvl3pPr>
            <a:lvl4pPr marL="1920115" indent="-274302">
              <a:buSzPct val="100000"/>
              <a:buFontTx/>
              <a:buBlip>
                <a:blip r:embed="rId5"/>
              </a:buBlip>
              <a:defRPr sz="1680">
                <a:latin typeface="Arial"/>
                <a:cs typeface="Arial"/>
              </a:defRPr>
            </a:lvl4pPr>
            <a:lvl5pPr marL="2468720" indent="-274302">
              <a:buSzPct val="100000"/>
              <a:buFontTx/>
              <a:buBlip>
                <a:blip r:embed="rId2"/>
              </a:buBlip>
              <a:defRPr sz="1680">
                <a:latin typeface="Arial"/>
                <a:cs typeface="Arial"/>
              </a:defRPr>
            </a:lvl5pPr>
            <a:lvl6pPr marL="2743022" indent="0">
              <a:buNone/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913361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5029200" y="0"/>
            <a:ext cx="96012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66026595-8D7E-D24C-9263-B65316A326B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00800" y="457200"/>
            <a:ext cx="7772400" cy="73152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3338E046-DF9E-FC49-A812-491AB8058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994296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1D0CE8D1-2F12-5A44-A6B5-2CD466F52A6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00800" y="6858000"/>
            <a:ext cx="7772400" cy="9144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99B87A2-8960-403D-AE0D-D549462722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1599" y="2295525"/>
            <a:ext cx="4572001" cy="1590675"/>
          </a:xfrm>
          <a:prstGeom prst="rect">
            <a:avLst/>
          </a:prstGeom>
        </p:spPr>
        <p:txBody>
          <a:bodyPr lIns="0" anchor="b"/>
          <a:lstStyle>
            <a:lvl1pPr>
              <a:defRPr lang="en-US" sz="3600" b="1" kern="1200" dirty="0">
                <a:solidFill>
                  <a:srgbClr val="C8722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slide title</a:t>
            </a:r>
          </a:p>
        </p:txBody>
      </p:sp>
      <p:sp>
        <p:nvSpPr>
          <p:cNvPr id="11" name="Content Placeholder 13">
            <a:extLst>
              <a:ext uri="{FF2B5EF4-FFF2-40B4-BE49-F238E27FC236}">
                <a16:creationId xmlns:a16="http://schemas.microsoft.com/office/drawing/2014/main" id="{29354FF4-9871-4E1B-A45A-ABAA2BE2B69B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1394459" y="4373033"/>
            <a:ext cx="4572000" cy="34290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 marL="822960" indent="-274320">
              <a:buFont typeface="Wingdings" panose="05000000000000000000" pitchFamily="2" charset="2"/>
              <a:buChar char="§"/>
              <a:defRPr sz="2400"/>
            </a:lvl2pPr>
            <a:lvl3pPr marL="1371600" indent="-274320">
              <a:buFont typeface="Wingdings" panose="05000000000000000000" pitchFamily="2" charset="2"/>
              <a:buChar char="ü"/>
              <a:defRPr sz="2000"/>
            </a:lvl3pPr>
            <a:lvl4pPr>
              <a:defRPr sz="1800"/>
            </a:lvl4pPr>
            <a:lvl5pPr marL="2468880" indent="-274320">
              <a:buFont typeface="Wingdings" panose="05000000000000000000" pitchFamily="2" charset="2"/>
              <a:buChar char="§"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Date Placeholder 1">
            <a:extLst>
              <a:ext uri="{FF2B5EF4-FFF2-40B4-BE49-F238E27FC236}">
                <a16:creationId xmlns:a16="http://schemas.microsoft.com/office/drawing/2014/main" id="{47EFCEB6-2E27-4C42-A1E5-AC8A8BA837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03408" y="7795155"/>
            <a:ext cx="3108007" cy="434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1631D2-CEB1-4D3D-A00B-A2234314B65F}" type="datetime1">
              <a:rPr lang="en-US" smtClean="0"/>
              <a:t>4/15/2021</a:t>
            </a:fld>
            <a:endParaRPr lang="en-US"/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A86FAFB9-0DC0-4AB0-9E8B-6EC7C8ABAA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9246" y="7772400"/>
            <a:ext cx="12007821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BUSINESS SENSITIVE</a:t>
            </a:r>
          </a:p>
        </p:txBody>
      </p:sp>
    </p:spTree>
    <p:extLst>
      <p:ext uri="{BB962C8B-B14F-4D97-AF65-F5344CB8AC3E}">
        <p14:creationId xmlns:p14="http://schemas.microsoft.com/office/powerpoint/2010/main" val="2590387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1470355"/>
            <a:ext cx="14630400" cy="64849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2"/>
          </p:nvPr>
        </p:nvSpPr>
        <p:spPr>
          <a:xfrm>
            <a:off x="4389120" y="7406649"/>
            <a:ext cx="5852160" cy="438150"/>
          </a:xfrm>
        </p:spPr>
        <p:txBody>
          <a:bodyPr lIns="0" tIns="0" rIns="0" bIns="0"/>
          <a:lstStyle>
            <a:lvl1pPr>
              <a:defRPr sz="1080">
                <a:latin typeface="Arial"/>
                <a:cs typeface="Arial"/>
              </a:defRPr>
            </a:lvl1pPr>
          </a:lstStyle>
          <a:p>
            <a:r>
              <a:rPr lang="en-US"/>
              <a:t>BUSINESS SENSITIVE</a:t>
            </a:r>
          </a:p>
        </p:txBody>
      </p:sp>
      <p:sp>
        <p:nvSpPr>
          <p:cNvPr id="16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0" y="7406649"/>
            <a:ext cx="2560320" cy="4381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80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54917259-15A4-4AD0-9A93-E86D3473B6F7}" type="datetime1">
              <a:rPr lang="en-US" smtClean="0"/>
              <a:t>4/15/2021</a:t>
            </a:fld>
            <a:endParaRPr lang="en-US"/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3986664" y="7406649"/>
            <a:ext cx="482803" cy="438150"/>
          </a:xfrm>
          <a:prstGeom prst="rect">
            <a:avLst/>
          </a:prstGeom>
        </p:spPr>
        <p:txBody>
          <a:bodyPr lIns="0" tIns="0" bIns="0" anchor="ctr" anchorCtr="0"/>
          <a:lstStyle>
            <a:lvl1pPr algn="l">
              <a:defRPr sz="1080" b="1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13763608" y="7527341"/>
            <a:ext cx="0" cy="219456"/>
          </a:xfrm>
          <a:prstGeom prst="line">
            <a:avLst/>
          </a:prstGeom>
          <a:ln w="12700">
            <a:solidFill>
              <a:srgbClr val="70727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itle Placeholder 1"/>
          <p:cNvSpPr>
            <a:spLocks noGrp="1"/>
          </p:cNvSpPr>
          <p:nvPr>
            <p:ph type="title"/>
          </p:nvPr>
        </p:nvSpPr>
        <p:spPr>
          <a:xfrm>
            <a:off x="438912" y="241402"/>
            <a:ext cx="10607040" cy="1042416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idx="1"/>
          </p:nvPr>
        </p:nvSpPr>
        <p:spPr>
          <a:xfrm>
            <a:off x="438912" y="1755656"/>
            <a:ext cx="13752576" cy="1743246"/>
          </a:xfrm>
        </p:spPr>
        <p:txBody>
          <a:bodyPr lIns="0" tIns="0" rIns="0" bIns="0">
            <a:spAutoFit/>
          </a:bodyPr>
          <a:lstStyle>
            <a:lvl1pPr marL="411452" indent="-411452">
              <a:buSzPct val="100000"/>
              <a:buFontTx/>
              <a:buBlip>
                <a:blip r:embed="rId2"/>
              </a:buBlip>
              <a:defRPr sz="2400">
                <a:latin typeface="Arial"/>
                <a:cs typeface="Arial"/>
              </a:defRPr>
            </a:lvl1pPr>
            <a:lvl2pPr marL="891482" indent="-342880">
              <a:buSzPct val="100000"/>
              <a:buFontTx/>
              <a:buBlip>
                <a:blip r:embed="rId3"/>
              </a:buBlip>
              <a:defRPr sz="2160">
                <a:latin typeface="Arial"/>
                <a:cs typeface="Arial"/>
              </a:defRPr>
            </a:lvl2pPr>
            <a:lvl3pPr marL="1371510" indent="-274302">
              <a:buSzPct val="100000"/>
              <a:buFontTx/>
              <a:buBlip>
                <a:blip r:embed="rId4"/>
              </a:buBlip>
              <a:defRPr sz="1920">
                <a:latin typeface="Arial"/>
                <a:cs typeface="Arial"/>
              </a:defRPr>
            </a:lvl3pPr>
            <a:lvl4pPr marL="1920115" indent="-274302">
              <a:buSzPct val="100000"/>
              <a:buFontTx/>
              <a:buBlip>
                <a:blip r:embed="rId5"/>
              </a:buBlip>
              <a:defRPr sz="1680">
                <a:latin typeface="Arial"/>
                <a:cs typeface="Arial"/>
              </a:defRPr>
            </a:lvl4pPr>
            <a:lvl5pPr marL="2468720" indent="-274302">
              <a:buSzPct val="100000"/>
              <a:buFontTx/>
              <a:buBlip>
                <a:blip r:embed="rId2"/>
              </a:buBlip>
              <a:defRPr sz="1680">
                <a:latin typeface="Arial"/>
                <a:cs typeface="Arial"/>
              </a:defRPr>
            </a:lvl5pPr>
            <a:lvl6pPr marL="2743022" indent="0">
              <a:buNone/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2657770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1470355"/>
            <a:ext cx="14630400" cy="64849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2"/>
          </p:nvPr>
        </p:nvSpPr>
        <p:spPr>
          <a:xfrm>
            <a:off x="4389120" y="7406649"/>
            <a:ext cx="5852160" cy="438150"/>
          </a:xfrm>
        </p:spPr>
        <p:txBody>
          <a:bodyPr lIns="0" tIns="0" rIns="0" bIns="0"/>
          <a:lstStyle>
            <a:lvl1pPr>
              <a:defRPr sz="1080">
                <a:latin typeface="Arial"/>
                <a:cs typeface="Arial"/>
              </a:defRPr>
            </a:lvl1pPr>
          </a:lstStyle>
          <a:p>
            <a:r>
              <a:rPr lang="en-US"/>
              <a:t>BUSINESS SENSITIVE</a:t>
            </a:r>
          </a:p>
        </p:txBody>
      </p:sp>
      <p:sp>
        <p:nvSpPr>
          <p:cNvPr id="16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0" y="7406649"/>
            <a:ext cx="2560320" cy="4381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80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EFF481F0-21C1-417F-8362-41E60FDE43EB}" type="datetime1">
              <a:rPr lang="en-US" smtClean="0"/>
              <a:t>4/15/2021</a:t>
            </a:fld>
            <a:endParaRPr lang="en-US"/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3986664" y="7406649"/>
            <a:ext cx="482803" cy="438150"/>
          </a:xfrm>
          <a:prstGeom prst="rect">
            <a:avLst/>
          </a:prstGeom>
        </p:spPr>
        <p:txBody>
          <a:bodyPr lIns="0" tIns="0" bIns="0" anchor="ctr" anchorCtr="0"/>
          <a:lstStyle>
            <a:lvl1pPr algn="l">
              <a:defRPr sz="1080" b="1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13763608" y="7527341"/>
            <a:ext cx="0" cy="219456"/>
          </a:xfrm>
          <a:prstGeom prst="line">
            <a:avLst/>
          </a:prstGeom>
          <a:ln w="12700">
            <a:solidFill>
              <a:srgbClr val="70727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itle Placeholder 1"/>
          <p:cNvSpPr>
            <a:spLocks noGrp="1"/>
          </p:cNvSpPr>
          <p:nvPr>
            <p:ph type="title"/>
          </p:nvPr>
        </p:nvSpPr>
        <p:spPr>
          <a:xfrm>
            <a:off x="438912" y="241402"/>
            <a:ext cx="10607040" cy="1042416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idx="1"/>
          </p:nvPr>
        </p:nvSpPr>
        <p:spPr>
          <a:xfrm>
            <a:off x="438912" y="1755656"/>
            <a:ext cx="13752576" cy="1743246"/>
          </a:xfrm>
        </p:spPr>
        <p:txBody>
          <a:bodyPr lIns="0" tIns="0" rIns="0" bIns="0">
            <a:spAutoFit/>
          </a:bodyPr>
          <a:lstStyle>
            <a:lvl1pPr marL="411452" indent="-411452">
              <a:buSzPct val="100000"/>
              <a:buFontTx/>
              <a:buBlip>
                <a:blip r:embed="rId2"/>
              </a:buBlip>
              <a:defRPr sz="2400">
                <a:latin typeface="Arial"/>
                <a:cs typeface="Arial"/>
              </a:defRPr>
            </a:lvl1pPr>
            <a:lvl2pPr marL="891482" indent="-342880">
              <a:buSzPct val="100000"/>
              <a:buFontTx/>
              <a:buBlip>
                <a:blip r:embed="rId3"/>
              </a:buBlip>
              <a:defRPr sz="2160">
                <a:latin typeface="Arial"/>
                <a:cs typeface="Arial"/>
              </a:defRPr>
            </a:lvl2pPr>
            <a:lvl3pPr marL="1371510" indent="-274302">
              <a:buSzPct val="100000"/>
              <a:buFontTx/>
              <a:buBlip>
                <a:blip r:embed="rId4"/>
              </a:buBlip>
              <a:defRPr sz="1920">
                <a:latin typeface="Arial"/>
                <a:cs typeface="Arial"/>
              </a:defRPr>
            </a:lvl3pPr>
            <a:lvl4pPr marL="1920115" indent="-274302">
              <a:buSzPct val="100000"/>
              <a:buFontTx/>
              <a:buBlip>
                <a:blip r:embed="rId5"/>
              </a:buBlip>
              <a:defRPr sz="1680">
                <a:latin typeface="Arial"/>
                <a:cs typeface="Arial"/>
              </a:defRPr>
            </a:lvl4pPr>
            <a:lvl5pPr marL="2468720" indent="-274302">
              <a:buSzPct val="100000"/>
              <a:buFontTx/>
              <a:buBlip>
                <a:blip r:embed="rId2"/>
              </a:buBlip>
              <a:defRPr sz="1680">
                <a:latin typeface="Arial"/>
                <a:cs typeface="Arial"/>
              </a:defRPr>
            </a:lvl5pPr>
            <a:lvl6pPr marL="2743022" indent="0">
              <a:buNone/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2320940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-Line Title + 2-Column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0" y="1185062"/>
            <a:ext cx="14630400" cy="704453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92">
              <a:solidFill>
                <a:prstClr val="white"/>
              </a:solidFill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731520" y="427937"/>
            <a:ext cx="10607040" cy="746150"/>
          </a:xfrm>
        </p:spPr>
        <p:txBody>
          <a:bodyPr lIns="0" tIns="0" rIns="0" bIns="0" anchor="t">
            <a:spAutoFit/>
          </a:bodyPr>
          <a:lstStyle>
            <a:lvl1pPr algn="l">
              <a:defRPr sz="3000" b="1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idx="1"/>
          </p:nvPr>
        </p:nvSpPr>
        <p:spPr>
          <a:xfrm>
            <a:off x="731520" y="1645920"/>
            <a:ext cx="6217920" cy="768096"/>
          </a:xfrm>
        </p:spPr>
        <p:txBody>
          <a:bodyPr lIns="0" tIns="0" rIns="0" bIns="0" anchor="t">
            <a:spAutoFit/>
          </a:bodyPr>
          <a:lstStyle>
            <a:lvl1pPr marL="0" indent="0">
              <a:buNone/>
              <a:defRPr sz="2400" b="1">
                <a:latin typeface="Arial"/>
                <a:cs typeface="Arial"/>
              </a:defRPr>
            </a:lvl1pPr>
            <a:lvl2pPr marL="548618" indent="0">
              <a:buNone/>
              <a:defRPr sz="2400" b="1"/>
            </a:lvl2pPr>
            <a:lvl3pPr marL="1097236" indent="0">
              <a:buNone/>
              <a:defRPr sz="2160" b="1"/>
            </a:lvl3pPr>
            <a:lvl4pPr marL="1645854" indent="0">
              <a:buNone/>
              <a:defRPr sz="1920" b="1"/>
            </a:lvl4pPr>
            <a:lvl5pPr marL="2194472" indent="0">
              <a:buNone/>
              <a:defRPr sz="1920" b="1"/>
            </a:lvl5pPr>
            <a:lvl6pPr marL="2743091" indent="0">
              <a:buNone/>
              <a:defRPr sz="1920" b="1"/>
            </a:lvl6pPr>
            <a:lvl7pPr marL="3291708" indent="0">
              <a:buNone/>
              <a:defRPr sz="1920" b="1"/>
            </a:lvl7pPr>
            <a:lvl8pPr marL="3840326" indent="0">
              <a:buNone/>
              <a:defRPr sz="1920" b="1"/>
            </a:lvl8pPr>
            <a:lvl9pPr marL="4388945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680960" y="1645919"/>
            <a:ext cx="6217920" cy="768096"/>
          </a:xfrm>
        </p:spPr>
        <p:txBody>
          <a:bodyPr lIns="0" tIns="0" rIns="0" bIns="0" anchor="t">
            <a:spAutoFit/>
          </a:bodyPr>
          <a:lstStyle>
            <a:lvl1pPr marL="0" indent="0">
              <a:buNone/>
              <a:defRPr sz="2400" b="1">
                <a:latin typeface="Arial"/>
                <a:cs typeface="Arial"/>
              </a:defRPr>
            </a:lvl1pPr>
            <a:lvl2pPr marL="548618" indent="0">
              <a:buNone/>
              <a:defRPr sz="2400" b="1"/>
            </a:lvl2pPr>
            <a:lvl3pPr marL="1097236" indent="0">
              <a:buNone/>
              <a:defRPr sz="2160" b="1"/>
            </a:lvl3pPr>
            <a:lvl4pPr marL="1645854" indent="0">
              <a:buNone/>
              <a:defRPr sz="1920" b="1"/>
            </a:lvl4pPr>
            <a:lvl5pPr marL="2194472" indent="0">
              <a:buNone/>
              <a:defRPr sz="1920" b="1"/>
            </a:lvl5pPr>
            <a:lvl6pPr marL="2743091" indent="0">
              <a:buNone/>
              <a:defRPr sz="1920" b="1"/>
            </a:lvl6pPr>
            <a:lvl7pPr marL="3291708" indent="0">
              <a:buNone/>
              <a:defRPr sz="1920" b="1"/>
            </a:lvl7pPr>
            <a:lvl8pPr marL="3840326" indent="0">
              <a:buNone/>
              <a:defRPr sz="1920" b="1"/>
            </a:lvl8pPr>
            <a:lvl9pPr marL="4388945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Date Placeholder 6"/>
          <p:cNvSpPr>
            <a:spLocks noGrp="1"/>
          </p:cNvSpPr>
          <p:nvPr>
            <p:ph type="dt" sz="half" idx="10"/>
          </p:nvPr>
        </p:nvSpPr>
        <p:spPr>
          <a:xfrm>
            <a:off x="731520" y="7627622"/>
            <a:ext cx="3413760" cy="438150"/>
          </a:xfrm>
        </p:spPr>
        <p:txBody>
          <a:bodyPr lIns="0" tIns="0" rIns="0" bIns="0"/>
          <a:lstStyle>
            <a:lvl1pPr>
              <a:defRPr sz="1080">
                <a:latin typeface="Arial"/>
                <a:cs typeface="Arial"/>
              </a:defRPr>
            </a:lvl1pPr>
          </a:lstStyle>
          <a:p>
            <a:fld id="{BEA07A7E-0E00-4F4D-A214-CF3F681B1B21}" type="datetime1">
              <a:rPr lang="en-US" smtClean="0"/>
              <a:t>4/15/2021</a:t>
            </a:fld>
            <a:endParaRPr lang="en-US"/>
          </a:p>
        </p:txBody>
      </p:sp>
      <p:sp>
        <p:nvSpPr>
          <p:cNvPr id="23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998720" y="7627622"/>
            <a:ext cx="4632960" cy="438150"/>
          </a:xfrm>
        </p:spPr>
        <p:txBody>
          <a:bodyPr lIns="0" tIns="0" rIns="0" bIns="0"/>
          <a:lstStyle>
            <a:lvl1pPr>
              <a:defRPr sz="1080">
                <a:latin typeface="Arial"/>
                <a:cs typeface="Arial"/>
              </a:defRPr>
            </a:lvl1pPr>
          </a:lstStyle>
          <a:p>
            <a:r>
              <a:rPr lang="en-US"/>
              <a:t>BUSINESS SENSITIVE</a:t>
            </a:r>
          </a:p>
        </p:txBody>
      </p:sp>
      <p:sp>
        <p:nvSpPr>
          <p:cNvPr id="24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485120" y="7627622"/>
            <a:ext cx="3413760" cy="438150"/>
          </a:xfrm>
        </p:spPr>
        <p:txBody>
          <a:bodyPr lIns="0" tIns="0" rIns="0" bIns="0"/>
          <a:lstStyle>
            <a:lvl1pPr>
              <a:defRPr sz="1080">
                <a:latin typeface="Arial"/>
                <a:cs typeface="Arial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Content Placeholder 2"/>
          <p:cNvSpPr>
            <a:spLocks noGrp="1"/>
          </p:cNvSpPr>
          <p:nvPr>
            <p:ph idx="15"/>
          </p:nvPr>
        </p:nvSpPr>
        <p:spPr>
          <a:xfrm>
            <a:off x="731520" y="2471089"/>
            <a:ext cx="6217920" cy="4937760"/>
          </a:xfrm>
        </p:spPr>
        <p:txBody>
          <a:bodyPr lIns="0" tIns="0" rIns="0" bIns="0">
            <a:spAutoFit/>
          </a:bodyPr>
          <a:lstStyle>
            <a:lvl1pPr marL="411463" indent="-411463">
              <a:buSzPct val="100000"/>
              <a:buFontTx/>
              <a:buBlip>
                <a:blip r:embed="rId2"/>
              </a:buBlip>
              <a:defRPr sz="2400">
                <a:latin typeface="Arial"/>
                <a:cs typeface="Arial"/>
              </a:defRPr>
            </a:lvl1pPr>
            <a:lvl2pPr marL="891504" indent="-342887">
              <a:buSzPct val="100000"/>
              <a:buFontTx/>
              <a:buBlip>
                <a:blip r:embed="rId3"/>
              </a:buBlip>
              <a:defRPr sz="2160">
                <a:latin typeface="Arial"/>
                <a:cs typeface="Arial"/>
              </a:defRPr>
            </a:lvl2pPr>
            <a:lvl3pPr marL="1371545" indent="-274309">
              <a:buSzPct val="100000"/>
              <a:buFontTx/>
              <a:buBlip>
                <a:blip r:embed="rId4"/>
              </a:buBlip>
              <a:defRPr sz="1920">
                <a:latin typeface="Arial"/>
                <a:cs typeface="Arial"/>
              </a:defRPr>
            </a:lvl3pPr>
            <a:lvl4pPr marL="1920163" indent="-274309">
              <a:buSzPct val="100000"/>
              <a:buFontTx/>
              <a:buBlip>
                <a:blip r:embed="rId5"/>
              </a:buBlip>
              <a:defRPr sz="1680">
                <a:latin typeface="Arial"/>
                <a:cs typeface="Arial"/>
              </a:defRPr>
            </a:lvl4pPr>
            <a:lvl5pPr marL="2468782" indent="-274309">
              <a:buSzPct val="100000"/>
              <a:buFontTx/>
              <a:buBlip>
                <a:blip r:embed="rId2"/>
              </a:buBlip>
              <a:defRPr sz="1680"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idx="16"/>
          </p:nvPr>
        </p:nvSpPr>
        <p:spPr>
          <a:xfrm>
            <a:off x="7680960" y="2468116"/>
            <a:ext cx="6217920" cy="4937760"/>
          </a:xfrm>
        </p:spPr>
        <p:txBody>
          <a:bodyPr lIns="0" tIns="0" rIns="0" bIns="0">
            <a:spAutoFit/>
          </a:bodyPr>
          <a:lstStyle>
            <a:lvl1pPr marL="411463" indent="-411463">
              <a:buSzPct val="100000"/>
              <a:buFontTx/>
              <a:buBlip>
                <a:blip r:embed="rId2"/>
              </a:buBlip>
              <a:defRPr sz="2400">
                <a:latin typeface="Arial"/>
                <a:cs typeface="Arial"/>
              </a:defRPr>
            </a:lvl1pPr>
            <a:lvl2pPr marL="891504" indent="-342887">
              <a:buSzPct val="100000"/>
              <a:buFontTx/>
              <a:buBlip>
                <a:blip r:embed="rId3"/>
              </a:buBlip>
              <a:defRPr sz="2160">
                <a:latin typeface="Arial"/>
                <a:cs typeface="Arial"/>
              </a:defRPr>
            </a:lvl2pPr>
            <a:lvl3pPr marL="1371545" indent="-274309">
              <a:buSzPct val="100000"/>
              <a:buFontTx/>
              <a:buBlip>
                <a:blip r:embed="rId4"/>
              </a:buBlip>
              <a:defRPr sz="1920">
                <a:latin typeface="Arial"/>
                <a:cs typeface="Arial"/>
              </a:defRPr>
            </a:lvl3pPr>
            <a:lvl4pPr marL="1920163" indent="-274309">
              <a:buSzPct val="100000"/>
              <a:buFontTx/>
              <a:buBlip>
                <a:blip r:embed="rId5"/>
              </a:buBlip>
              <a:defRPr sz="1680">
                <a:latin typeface="Arial"/>
                <a:cs typeface="Arial"/>
              </a:defRPr>
            </a:lvl4pPr>
            <a:lvl5pPr marL="2468782" indent="-274309">
              <a:buSzPct val="100000"/>
              <a:buFontTx/>
              <a:buBlip>
                <a:blip r:embed="rId2"/>
              </a:buBlip>
              <a:defRPr sz="1680"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46316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ull-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389120" y="7627622"/>
            <a:ext cx="5852160" cy="4381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BUSINESS SENSITIVE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438912" y="1920240"/>
            <a:ext cx="13752576" cy="5486400"/>
          </a:xfrm>
        </p:spPr>
        <p:txBody>
          <a:bodyPr lIns="0" tIns="0" rIns="0" bIns="0">
            <a:spAutoFit/>
          </a:bodyPr>
          <a:lstStyle>
            <a:lvl1pPr>
              <a:defRPr sz="2400">
                <a:solidFill>
                  <a:srgbClr val="242424"/>
                </a:solidFill>
                <a:latin typeface="Arial"/>
                <a:cs typeface="Arial"/>
              </a:defRPr>
            </a:lvl1pPr>
            <a:lvl2pPr>
              <a:defRPr sz="2160">
                <a:solidFill>
                  <a:srgbClr val="242424"/>
                </a:solidFill>
                <a:latin typeface="Arial"/>
                <a:cs typeface="Arial"/>
              </a:defRPr>
            </a:lvl2pPr>
            <a:lvl3pPr>
              <a:defRPr sz="1920">
                <a:solidFill>
                  <a:srgbClr val="242424"/>
                </a:solidFill>
                <a:latin typeface="Arial"/>
                <a:cs typeface="Arial"/>
              </a:defRPr>
            </a:lvl3pPr>
            <a:lvl4pPr>
              <a:defRPr sz="1680">
                <a:solidFill>
                  <a:srgbClr val="242424"/>
                </a:solidFill>
                <a:latin typeface="Arial"/>
                <a:cs typeface="Arial"/>
              </a:defRPr>
            </a:lvl4pPr>
            <a:lvl5pPr>
              <a:defRPr sz="1680">
                <a:solidFill>
                  <a:srgbClr val="242424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438912" y="241402"/>
            <a:ext cx="10607040" cy="1042416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>
              <a:defRPr>
                <a:solidFill>
                  <a:srgbClr val="CC70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0" y="7627622"/>
            <a:ext cx="2560320" cy="4381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80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175DD78E-2D15-43CE-BDF6-6EB205F4BD60}" type="datetime1">
              <a:rPr lang="en-US" smtClean="0"/>
              <a:t>4/15/2021</a:t>
            </a:fld>
            <a:endParaRPr lang="en-US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3986664" y="7627622"/>
            <a:ext cx="482803" cy="438150"/>
          </a:xfrm>
          <a:prstGeom prst="rect">
            <a:avLst/>
          </a:prstGeom>
        </p:spPr>
        <p:txBody>
          <a:bodyPr lIns="0" tIns="0" bIns="0" anchor="ctr" anchorCtr="0"/>
          <a:lstStyle>
            <a:lvl1pPr algn="l">
              <a:defRPr sz="1080" b="1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45283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1470355"/>
            <a:ext cx="14630400" cy="675924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92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389120" y="7627622"/>
            <a:ext cx="5852160" cy="43815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707276"/>
                </a:solidFill>
              </a:defRPr>
            </a:lvl1pPr>
          </a:lstStyle>
          <a:p>
            <a:r>
              <a:rPr lang="en-US"/>
              <a:t>BUSINESS SENSITIVE</a:t>
            </a:r>
          </a:p>
        </p:txBody>
      </p:sp>
      <p:sp>
        <p:nvSpPr>
          <p:cNvPr id="12" name="Title Placeholder 1"/>
          <p:cNvSpPr>
            <a:spLocks noGrp="1"/>
          </p:cNvSpPr>
          <p:nvPr>
            <p:ph type="title"/>
          </p:nvPr>
        </p:nvSpPr>
        <p:spPr>
          <a:xfrm>
            <a:off x="438912" y="241402"/>
            <a:ext cx="10607040" cy="1042416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>
              <a:defRPr>
                <a:solidFill>
                  <a:srgbClr val="CC70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0" y="7627622"/>
            <a:ext cx="2560320" cy="4381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80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7C7445B1-7345-4842-919F-FB43AEC7FAF5}" type="datetime1">
              <a:rPr lang="en-US" smtClean="0"/>
              <a:t>4/15/2021</a:t>
            </a:fld>
            <a:endParaRPr lang="en-US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3986664" y="7627622"/>
            <a:ext cx="482803" cy="438150"/>
          </a:xfrm>
          <a:prstGeom prst="rect">
            <a:avLst/>
          </a:prstGeom>
        </p:spPr>
        <p:txBody>
          <a:bodyPr lIns="0" tIns="0" bIns="0" anchor="ctr" anchorCtr="0"/>
          <a:lstStyle>
            <a:lvl1pPr algn="l">
              <a:defRPr sz="1080" b="1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13763608" y="7745970"/>
            <a:ext cx="0" cy="219456"/>
          </a:xfrm>
          <a:prstGeom prst="line">
            <a:avLst/>
          </a:prstGeom>
          <a:ln w="12700">
            <a:solidFill>
              <a:srgbClr val="70727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2"/>
          <p:cNvSpPr>
            <a:spLocks noGrp="1"/>
          </p:cNvSpPr>
          <p:nvPr>
            <p:ph idx="1"/>
          </p:nvPr>
        </p:nvSpPr>
        <p:spPr>
          <a:xfrm>
            <a:off x="438912" y="1920240"/>
            <a:ext cx="13752576" cy="5486400"/>
          </a:xfrm>
        </p:spPr>
        <p:txBody>
          <a:bodyPr lIns="0" tIns="0" rIns="0" bIns="0">
            <a:spAutoFit/>
          </a:bodyPr>
          <a:lstStyle>
            <a:lvl1pPr marL="411463" indent="-411463">
              <a:buSzPct val="100000"/>
              <a:buFontTx/>
              <a:buBlip>
                <a:blip r:embed="rId2"/>
              </a:buBlip>
              <a:defRPr sz="2400">
                <a:latin typeface="Arial"/>
                <a:cs typeface="Arial"/>
              </a:defRPr>
            </a:lvl1pPr>
            <a:lvl2pPr marL="891504" indent="-342887">
              <a:buSzPct val="100000"/>
              <a:buFontTx/>
              <a:buBlip>
                <a:blip r:embed="rId3"/>
              </a:buBlip>
              <a:defRPr sz="2160">
                <a:latin typeface="Arial"/>
                <a:cs typeface="Arial"/>
              </a:defRPr>
            </a:lvl2pPr>
            <a:lvl3pPr marL="1371545" indent="-274309">
              <a:buSzPct val="100000"/>
              <a:buFontTx/>
              <a:buBlip>
                <a:blip r:embed="rId4"/>
              </a:buBlip>
              <a:defRPr sz="1920">
                <a:latin typeface="Arial"/>
                <a:cs typeface="Arial"/>
              </a:defRPr>
            </a:lvl3pPr>
            <a:lvl4pPr marL="1920163" indent="-274309">
              <a:buSzPct val="100000"/>
              <a:buFontTx/>
              <a:buBlip>
                <a:blip r:embed="rId5"/>
              </a:buBlip>
              <a:defRPr sz="1680">
                <a:latin typeface="Arial"/>
                <a:cs typeface="Arial"/>
              </a:defRPr>
            </a:lvl4pPr>
            <a:lvl5pPr marL="2468782" indent="-274309">
              <a:buSzPct val="100000"/>
              <a:buFontTx/>
              <a:buBlip>
                <a:blip r:embed="rId2"/>
              </a:buBlip>
              <a:defRPr sz="1680">
                <a:latin typeface="Arial"/>
                <a:cs typeface="Arial"/>
              </a:defRPr>
            </a:lvl5pPr>
            <a:lvl6pPr marL="2743091" indent="0">
              <a:buNone/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3784449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5029200" y="0"/>
            <a:ext cx="96012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66026595-8D7E-D24C-9263-B65316A326B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00800" y="457200"/>
            <a:ext cx="7772400" cy="73152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3338E046-DF9E-FC49-A812-491AB8058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994297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1D0CE8D1-2F12-5A44-A6B5-2CD466F52A6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00800" y="6858000"/>
            <a:ext cx="7772400" cy="9144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18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36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854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472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99B87A2-8960-403D-AE0D-D549462722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1601" y="2295526"/>
            <a:ext cx="4572001" cy="1590676"/>
          </a:xfrm>
          <a:prstGeom prst="rect">
            <a:avLst/>
          </a:prstGeom>
        </p:spPr>
        <p:txBody>
          <a:bodyPr lIns="0" anchor="b"/>
          <a:lstStyle>
            <a:lvl1pPr>
              <a:defRPr lang="en-US" sz="3600" b="1" kern="1200" dirty="0">
                <a:solidFill>
                  <a:srgbClr val="C8722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slide title</a:t>
            </a:r>
          </a:p>
        </p:txBody>
      </p:sp>
      <p:sp>
        <p:nvSpPr>
          <p:cNvPr id="11" name="Content Placeholder 13">
            <a:extLst>
              <a:ext uri="{FF2B5EF4-FFF2-40B4-BE49-F238E27FC236}">
                <a16:creationId xmlns:a16="http://schemas.microsoft.com/office/drawing/2014/main" id="{29354FF4-9871-4E1B-A45A-ABAA2BE2B69B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1394459" y="4373033"/>
            <a:ext cx="4572000" cy="34290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 marL="822928" indent="-274309">
              <a:buFont typeface="Wingdings" panose="05000000000000000000" pitchFamily="2" charset="2"/>
              <a:buChar char="§"/>
              <a:defRPr sz="2400"/>
            </a:lvl2pPr>
            <a:lvl3pPr marL="1371545" indent="-274309">
              <a:buFont typeface="Wingdings" panose="05000000000000000000" pitchFamily="2" charset="2"/>
              <a:buChar char="ü"/>
              <a:defRPr sz="2000"/>
            </a:lvl3pPr>
            <a:lvl4pPr>
              <a:defRPr sz="1800"/>
            </a:lvl4pPr>
            <a:lvl5pPr marL="2468782" indent="-274309">
              <a:buFont typeface="Wingdings" panose="05000000000000000000" pitchFamily="2" charset="2"/>
              <a:buChar char="§"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Date Placeholder 1">
            <a:extLst>
              <a:ext uri="{FF2B5EF4-FFF2-40B4-BE49-F238E27FC236}">
                <a16:creationId xmlns:a16="http://schemas.microsoft.com/office/drawing/2014/main" id="{47EFCEB6-2E27-4C42-A1E5-AC8A8BA837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03409" y="7795155"/>
            <a:ext cx="3108007" cy="43444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32106A-D6B2-4C4F-910A-07A12602A6E8}" type="datetime1">
              <a:rPr lang="en-US" smtClean="0"/>
              <a:t>4/15/2021</a:t>
            </a:fld>
            <a:endParaRPr lang="en-US"/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A86FAFB9-0DC0-4AB0-9E8B-6EC7C8ABAA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9246" y="7772401"/>
            <a:ext cx="12007822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BUSINESS SENSITIVE</a:t>
            </a:r>
          </a:p>
        </p:txBody>
      </p:sp>
    </p:spTree>
    <p:extLst>
      <p:ext uri="{BB962C8B-B14F-4D97-AF65-F5344CB8AC3E}">
        <p14:creationId xmlns:p14="http://schemas.microsoft.com/office/powerpoint/2010/main" val="4186707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749AA-1031-4F5C-A56C-97EF92F1EE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438150"/>
            <a:ext cx="12618720" cy="15906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12B749-149C-4435-BE01-98B38FF3D2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5840" y="2190750"/>
            <a:ext cx="12618720" cy="522160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29D529-EBB0-46FD-86CF-A330E84ED37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05840" y="7627622"/>
            <a:ext cx="3291840" cy="438150"/>
          </a:xfrm>
          <a:prstGeom prst="rect">
            <a:avLst/>
          </a:prstGeom>
        </p:spPr>
        <p:txBody>
          <a:bodyPr/>
          <a:lstStyle/>
          <a:p>
            <a:fld id="{29517541-239D-46FD-8798-8B06687804C3}" type="datetime1">
              <a:rPr lang="en-US" smtClean="0"/>
              <a:t>4/15/2021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E5C45D-80FD-45C0-8C26-FC43A22296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BUSINESS SENSITIVE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5F6B8F-3E0D-427A-B700-37F285978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32720" y="7627622"/>
            <a:ext cx="3291840" cy="438150"/>
          </a:xfrm>
          <a:prstGeom prst="rect">
            <a:avLst/>
          </a:prstGeom>
        </p:spPr>
        <p:txBody>
          <a:bodyPr/>
          <a:lstStyle/>
          <a:p>
            <a:fld id="{1E7007A3-27E3-4531-92B5-FFA1FE5A1C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441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-Line 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731520" y="427936"/>
            <a:ext cx="10607040" cy="746150"/>
          </a:xfrm>
        </p:spPr>
        <p:txBody>
          <a:bodyPr lIns="0" tIns="0" rIns="0" bIns="0" anchor="t" anchorCtr="0">
            <a:spAutoFit/>
          </a:bodyPr>
          <a:lstStyle>
            <a:lvl1pPr algn="l">
              <a:defRPr sz="3000" b="1">
                <a:solidFill>
                  <a:srgbClr val="D57500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731520" y="1645918"/>
            <a:ext cx="13167360" cy="5760720"/>
          </a:xfrm>
        </p:spPr>
        <p:txBody>
          <a:bodyPr lIns="0" tIns="0" rIns="0" bIns="0">
            <a:spAutoFit/>
          </a:bodyPr>
          <a:lstStyle>
            <a:lvl1pPr>
              <a:defRPr sz="2400">
                <a:latin typeface="Arial"/>
                <a:cs typeface="Arial"/>
              </a:defRPr>
            </a:lvl1pPr>
            <a:lvl2pPr>
              <a:defRPr sz="2160">
                <a:latin typeface="Arial"/>
                <a:cs typeface="Arial"/>
              </a:defRPr>
            </a:lvl2pPr>
            <a:lvl3pPr>
              <a:defRPr sz="1920">
                <a:latin typeface="Arial"/>
                <a:cs typeface="Arial"/>
              </a:defRPr>
            </a:lvl3pPr>
            <a:lvl4pPr>
              <a:defRPr sz="1680">
                <a:latin typeface="Arial"/>
                <a:cs typeface="Arial"/>
              </a:defRPr>
            </a:lvl4pPr>
            <a:lvl5pPr>
              <a:defRPr sz="1680"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731520" y="7627622"/>
            <a:ext cx="3413760" cy="43815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707276"/>
                </a:solidFill>
              </a:defRPr>
            </a:lvl1pPr>
          </a:lstStyle>
          <a:p>
            <a:fld id="{EB440FD6-CCA8-4E0A-BBBE-9F16AC180D06}" type="datetime1">
              <a:rPr lang="en-US" smtClean="0"/>
              <a:t>4/15/2021</a:t>
            </a:fld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998720" y="7627622"/>
            <a:ext cx="4632960" cy="43815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707276"/>
                </a:solidFill>
              </a:defRPr>
            </a:lvl1pPr>
          </a:lstStyle>
          <a:p>
            <a:r>
              <a:rPr lang="en-US"/>
              <a:t>BUSINESS SENSITIVE</a:t>
            </a: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85120" y="7627622"/>
            <a:ext cx="3413760" cy="43815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707276"/>
                </a:solidFill>
              </a:defRPr>
            </a:lvl1pPr>
          </a:lstStyle>
          <a:p>
            <a:fld id="{A505DBE7-0ACF-E348-BBE2-A615BCE1D79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67201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_Plain_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436B83B-A5E4-524E-96A9-DFC12D58F12A}"/>
              </a:ext>
            </a:extLst>
          </p:cNvPr>
          <p:cNvSpPr/>
          <p:nvPr userDrawn="1"/>
        </p:nvSpPr>
        <p:spPr>
          <a:xfrm>
            <a:off x="914400" y="0"/>
            <a:ext cx="54864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1DF1AC-1D08-B945-A034-B740A35902F9}"/>
              </a:ext>
            </a:extLst>
          </p:cNvPr>
          <p:cNvSpPr txBox="1"/>
          <p:nvPr userDrawn="1"/>
        </p:nvSpPr>
        <p:spPr>
          <a:xfrm>
            <a:off x="1371600" y="7543800"/>
            <a:ext cx="3657600" cy="22860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800">
                <a:solidFill>
                  <a:srgbClr val="616265">
                    <a:alpha val="7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PNNL is operated by Battelle for the U.S. Department of Energy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2743200"/>
            <a:ext cx="4572000" cy="182880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r">
              <a:defRPr sz="4800" b="1">
                <a:solidFill>
                  <a:srgbClr val="C8722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3061D5F4-8719-384B-945C-9A27060F99A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70529" y="5669280"/>
            <a:ext cx="4572000" cy="27432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0" indent="0" algn="r">
              <a:buNone/>
              <a:defRPr sz="18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/>
            </a:lvl2pPr>
            <a:lvl3pPr marL="1097280" indent="0">
              <a:buNone/>
              <a:defRPr/>
            </a:lvl3pPr>
            <a:lvl4pPr marL="1645920" indent="0">
              <a:buNone/>
              <a:defRPr/>
            </a:lvl4pPr>
            <a:lvl5pPr marL="2194560" indent="0">
              <a:buNone/>
              <a:defRPr/>
            </a:lvl5pPr>
          </a:lstStyle>
          <a:p>
            <a:pPr lvl="0"/>
            <a:r>
              <a:rPr lang="en-US"/>
              <a:t>Click to add presenter’s name</a:t>
            </a: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3E2D432E-6648-6643-9C6E-38B1EFF5EE3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371600" y="5983356"/>
            <a:ext cx="4572000" cy="27432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0" indent="0" algn="r">
              <a:buNone/>
              <a:defRPr sz="1600">
                <a:solidFill>
                  <a:srgbClr val="61626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/>
            </a:lvl2pPr>
            <a:lvl3pPr marL="1097280" indent="0">
              <a:buNone/>
              <a:defRPr/>
            </a:lvl3pPr>
            <a:lvl4pPr marL="1645920" indent="0">
              <a:buNone/>
              <a:defRPr/>
            </a:lvl4pPr>
            <a:lvl5pPr marL="2194560" indent="0">
              <a:buNone/>
              <a:defRPr/>
            </a:lvl5pPr>
          </a:lstStyle>
          <a:p>
            <a:pPr lvl="0"/>
            <a:r>
              <a:rPr lang="en-US"/>
              <a:t>Click to add presenter’s title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15389B-4BB4-1644-9B7E-35A85D0C1E3B}"/>
              </a:ext>
            </a:extLst>
          </p:cNvPr>
          <p:cNvSpPr txBox="1"/>
          <p:nvPr userDrawn="1"/>
        </p:nvSpPr>
        <p:spPr>
          <a:xfrm>
            <a:off x="3710609" y="-1245704"/>
            <a:ext cx="184731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5A7D3E1-BCC3-C843-81A0-EA4EDFB4452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71600" y="237744"/>
            <a:ext cx="1280160" cy="124922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6617363-F73D-B74F-9647-C9D747AC702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70529" y="7178040"/>
            <a:ext cx="824484" cy="2286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290C8FB-601C-A04C-84F7-213A857D3E6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75535" y="7249637"/>
            <a:ext cx="929809" cy="155448"/>
          </a:xfrm>
          <a:prstGeom prst="rect">
            <a:avLst/>
          </a:prstGeom>
        </p:spPr>
      </p:pic>
      <p:sp>
        <p:nvSpPr>
          <p:cNvPr id="15" name="Date Placeholder 1">
            <a:extLst>
              <a:ext uri="{FF2B5EF4-FFF2-40B4-BE49-F238E27FC236}">
                <a16:creationId xmlns:a16="http://schemas.microsoft.com/office/drawing/2014/main" id="{9D9DB338-5D5C-4ACA-9ECF-C3E34C4412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651641" y="4915645"/>
            <a:ext cx="3290888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FC714A-2266-4BC5-8FFD-0C69F2F89D23}" type="datetime1">
              <a:rPr lang="en-US" smtClean="0"/>
              <a:t>4/15/2021</a:t>
            </a:fld>
            <a:endParaRPr lang="en-US"/>
          </a:p>
        </p:txBody>
      </p:sp>
      <p:sp>
        <p:nvSpPr>
          <p:cNvPr id="16" name="Footer Placeholder 2">
            <a:extLst>
              <a:ext uri="{FF2B5EF4-FFF2-40B4-BE49-F238E27FC236}">
                <a16:creationId xmlns:a16="http://schemas.microsoft.com/office/drawing/2014/main" id="{F55B65E8-4040-44D0-A4FE-A050FD948A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89037" y="7730118"/>
            <a:ext cx="4937125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BUSINESS SENSITIVE</a:t>
            </a:r>
          </a:p>
        </p:txBody>
      </p:sp>
    </p:spTree>
    <p:extLst>
      <p:ext uri="{BB962C8B-B14F-4D97-AF65-F5344CB8AC3E}">
        <p14:creationId xmlns:p14="http://schemas.microsoft.com/office/powerpoint/2010/main" val="763480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5029200" y="0"/>
            <a:ext cx="96012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66026595-8D7E-D24C-9263-B65316A326B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00800" y="457200"/>
            <a:ext cx="7772400" cy="73152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3338E046-DF9E-FC49-A812-491AB8058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994296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1D0CE8D1-2F12-5A44-A6B5-2CD466F52A6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00800" y="6858000"/>
            <a:ext cx="7772400" cy="9144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99B87A2-8960-403D-AE0D-D549462722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1599" y="2295525"/>
            <a:ext cx="4572001" cy="1590675"/>
          </a:xfrm>
          <a:prstGeom prst="rect">
            <a:avLst/>
          </a:prstGeom>
        </p:spPr>
        <p:txBody>
          <a:bodyPr lIns="0" anchor="b"/>
          <a:lstStyle>
            <a:lvl1pPr>
              <a:defRPr lang="en-US" sz="3600" b="1" kern="1200" dirty="0">
                <a:solidFill>
                  <a:srgbClr val="C8722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slide title</a:t>
            </a:r>
          </a:p>
        </p:txBody>
      </p:sp>
      <p:sp>
        <p:nvSpPr>
          <p:cNvPr id="11" name="Content Placeholder 13">
            <a:extLst>
              <a:ext uri="{FF2B5EF4-FFF2-40B4-BE49-F238E27FC236}">
                <a16:creationId xmlns:a16="http://schemas.microsoft.com/office/drawing/2014/main" id="{29354FF4-9871-4E1B-A45A-ABAA2BE2B69B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1394459" y="4373033"/>
            <a:ext cx="4572000" cy="34290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 marL="822960" indent="-274320">
              <a:buFont typeface="Wingdings" panose="05000000000000000000" pitchFamily="2" charset="2"/>
              <a:buChar char="§"/>
              <a:defRPr sz="2400"/>
            </a:lvl2pPr>
            <a:lvl3pPr marL="1371600" indent="-274320">
              <a:buFont typeface="Wingdings" panose="05000000000000000000" pitchFamily="2" charset="2"/>
              <a:buChar char="ü"/>
              <a:defRPr sz="2000"/>
            </a:lvl3pPr>
            <a:lvl4pPr>
              <a:defRPr sz="1800"/>
            </a:lvl4pPr>
            <a:lvl5pPr marL="2468880" indent="-274320">
              <a:buFont typeface="Wingdings" panose="05000000000000000000" pitchFamily="2" charset="2"/>
              <a:buChar char="§"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Date Placeholder 1">
            <a:extLst>
              <a:ext uri="{FF2B5EF4-FFF2-40B4-BE49-F238E27FC236}">
                <a16:creationId xmlns:a16="http://schemas.microsoft.com/office/drawing/2014/main" id="{47EFCEB6-2E27-4C42-A1E5-AC8A8BA837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03408" y="7795155"/>
            <a:ext cx="3108007" cy="434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F38A3A-9370-4332-8DBB-3466DC21D458}" type="datetime1">
              <a:rPr lang="en-US" smtClean="0"/>
              <a:t>4/15/2021</a:t>
            </a:fld>
            <a:endParaRPr lang="en-US"/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A86FAFB9-0DC0-4AB0-9E8B-6EC7C8ABAA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9246" y="7772400"/>
            <a:ext cx="12007821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BUSINESS SENSITIVE</a:t>
            </a:r>
          </a:p>
        </p:txBody>
      </p:sp>
    </p:spTree>
    <p:extLst>
      <p:ext uri="{BB962C8B-B14F-4D97-AF65-F5344CB8AC3E}">
        <p14:creationId xmlns:p14="http://schemas.microsoft.com/office/powerpoint/2010/main" val="1779384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5029200" y="0"/>
            <a:ext cx="96012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3338E046-DF9E-FC49-A812-491AB8058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994296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F0C408BC-A7DE-4A08-AD26-56414D2DD808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6430642" y="457199"/>
            <a:ext cx="7772400" cy="7315200"/>
          </a:xfrm>
          <a:prstGeom prst="rect">
            <a:avLst/>
          </a:prstGeom>
        </p:spPr>
        <p:txBody>
          <a:bodyPr/>
          <a:lstStyle>
            <a:lvl1pPr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822960" indent="-274320">
              <a:buFont typeface="Wingdings" panose="05000000000000000000" pitchFamily="2" charset="2"/>
              <a:buChar char="§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371600" indent="-274320">
              <a:buFont typeface="Wingdings" panose="05000000000000000000" pitchFamily="2" charset="2"/>
              <a:buChar char="ü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468880" indent="-274320">
              <a:buFont typeface="Wingdings" panose="05000000000000000000" pitchFamily="2" charset="2"/>
              <a:buChar char="§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A3C58F0F-5237-4527-BB8E-6EEF623543BB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1394459" y="4373033"/>
            <a:ext cx="4572000" cy="34290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 marL="822960" indent="-274320">
              <a:buFont typeface="Wingdings" panose="05000000000000000000" pitchFamily="2" charset="2"/>
              <a:buChar char="§"/>
              <a:defRPr sz="2400"/>
            </a:lvl2pPr>
            <a:lvl3pPr marL="1371600" indent="-274320">
              <a:buFont typeface="Wingdings" panose="05000000000000000000" pitchFamily="2" charset="2"/>
              <a:buChar char="ü"/>
              <a:defRPr sz="2000"/>
            </a:lvl3pPr>
            <a:lvl4pPr>
              <a:defRPr sz="1800"/>
            </a:lvl4pPr>
            <a:lvl5pPr marL="2468880" indent="-274320">
              <a:buFont typeface="Wingdings" panose="05000000000000000000" pitchFamily="2" charset="2"/>
              <a:buChar char="§"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Date Placeholder 1">
            <a:extLst>
              <a:ext uri="{FF2B5EF4-FFF2-40B4-BE49-F238E27FC236}">
                <a16:creationId xmlns:a16="http://schemas.microsoft.com/office/drawing/2014/main" id="{33D0FD2D-15F4-4320-9C04-2023CAB47E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03408" y="7795155"/>
            <a:ext cx="3108007" cy="434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6CDFD8-4208-4EBB-AC71-80AA88A49063}" type="datetime1">
              <a:rPr lang="en-US" smtClean="0"/>
              <a:t>4/15/2021</a:t>
            </a:fld>
            <a:endParaRPr lang="en-US"/>
          </a:p>
        </p:txBody>
      </p:sp>
      <p:sp>
        <p:nvSpPr>
          <p:cNvPr id="19" name="Footer Placeholder 2">
            <a:extLst>
              <a:ext uri="{FF2B5EF4-FFF2-40B4-BE49-F238E27FC236}">
                <a16:creationId xmlns:a16="http://schemas.microsoft.com/office/drawing/2014/main" id="{08FBEF60-4239-4E67-A385-B22B813AD4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9246" y="7772400"/>
            <a:ext cx="12007821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BUSINESS SENSITIVE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77614967-FAA9-4DA9-B7DE-539AA89235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1599" y="2295525"/>
            <a:ext cx="4572001" cy="1590675"/>
          </a:xfrm>
          <a:prstGeom prst="rect">
            <a:avLst/>
          </a:prstGeom>
        </p:spPr>
        <p:txBody>
          <a:bodyPr lIns="0" anchor="b"/>
          <a:lstStyle>
            <a:lvl1pPr>
              <a:defRPr lang="en-US" sz="3600" b="1" kern="1200" dirty="0">
                <a:solidFill>
                  <a:srgbClr val="C8722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3532236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5029200" y="0"/>
            <a:ext cx="96012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3338E046-DF9E-FC49-A812-491AB8058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994296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F0C408BC-A7DE-4A08-AD26-56414D2DD808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6430642" y="457199"/>
            <a:ext cx="7772400" cy="7315200"/>
          </a:xfrm>
          <a:prstGeom prst="rect">
            <a:avLst/>
          </a:prstGeom>
        </p:spPr>
        <p:txBody>
          <a:bodyPr/>
          <a:lstStyle>
            <a:lvl1pPr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822960" indent="-274320">
              <a:buFont typeface="Wingdings" panose="05000000000000000000" pitchFamily="2" charset="2"/>
              <a:buChar char="§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371600" indent="-274320">
              <a:buFont typeface="Wingdings" panose="05000000000000000000" pitchFamily="2" charset="2"/>
              <a:buChar char="ü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468880" indent="-274320">
              <a:buFont typeface="Wingdings" panose="05000000000000000000" pitchFamily="2" charset="2"/>
              <a:buChar char="§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A3C58F0F-5237-4527-BB8E-6EEF623543BB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1394459" y="4373033"/>
            <a:ext cx="4572000" cy="34290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 marL="822960" indent="-274320">
              <a:buFont typeface="Wingdings" panose="05000000000000000000" pitchFamily="2" charset="2"/>
              <a:buChar char="§"/>
              <a:defRPr sz="2400"/>
            </a:lvl2pPr>
            <a:lvl3pPr marL="1371600" indent="-274320">
              <a:buFont typeface="Wingdings" panose="05000000000000000000" pitchFamily="2" charset="2"/>
              <a:buChar char="ü"/>
              <a:defRPr sz="2000"/>
            </a:lvl3pPr>
            <a:lvl4pPr>
              <a:defRPr sz="1800"/>
            </a:lvl4pPr>
            <a:lvl5pPr marL="2468880" indent="-274320">
              <a:buFont typeface="Wingdings" panose="05000000000000000000" pitchFamily="2" charset="2"/>
              <a:buChar char="§"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Date Placeholder 1">
            <a:extLst>
              <a:ext uri="{FF2B5EF4-FFF2-40B4-BE49-F238E27FC236}">
                <a16:creationId xmlns:a16="http://schemas.microsoft.com/office/drawing/2014/main" id="{33D0FD2D-15F4-4320-9C04-2023CAB47E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03408" y="7795155"/>
            <a:ext cx="3108007" cy="434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9B4611-B3B2-44A3-9FB9-12F4A0F3F5CC}" type="datetime1">
              <a:rPr lang="en-US" smtClean="0"/>
              <a:t>4/15/2021</a:t>
            </a:fld>
            <a:endParaRPr lang="en-US"/>
          </a:p>
        </p:txBody>
      </p:sp>
      <p:sp>
        <p:nvSpPr>
          <p:cNvPr id="19" name="Footer Placeholder 2">
            <a:extLst>
              <a:ext uri="{FF2B5EF4-FFF2-40B4-BE49-F238E27FC236}">
                <a16:creationId xmlns:a16="http://schemas.microsoft.com/office/drawing/2014/main" id="{08FBEF60-4239-4E67-A385-B22B813AD4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9246" y="7772400"/>
            <a:ext cx="12007821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BUSINESS SENSITIVE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77614967-FAA9-4DA9-B7DE-539AA89235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1599" y="2295525"/>
            <a:ext cx="4572001" cy="1590675"/>
          </a:xfrm>
          <a:prstGeom prst="rect">
            <a:avLst/>
          </a:prstGeom>
        </p:spPr>
        <p:txBody>
          <a:bodyPr lIns="0" anchor="b"/>
          <a:lstStyle>
            <a:lvl1pPr>
              <a:defRPr lang="en-US" sz="3600" b="1" kern="1200" dirty="0">
                <a:solidFill>
                  <a:srgbClr val="C8722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1546707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D96EEDE-6486-774B-B0E3-751BBA42CE35}"/>
              </a:ext>
            </a:extLst>
          </p:cNvPr>
          <p:cNvSpPr/>
          <p:nvPr userDrawn="1"/>
        </p:nvSpPr>
        <p:spPr>
          <a:xfrm>
            <a:off x="5029200" y="0"/>
            <a:ext cx="96012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3994296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C1406DC-BAEC-4717-8F68-46C92F1663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00400" y="270933"/>
            <a:ext cx="10972800" cy="1310979"/>
          </a:xfrm>
          <a:prstGeom prst="rect">
            <a:avLst/>
          </a:prstGeom>
        </p:spPr>
        <p:txBody>
          <a:bodyPr lIns="0" anchor="b"/>
          <a:lstStyle>
            <a:lvl1pPr>
              <a:defRPr lang="en-US" sz="3600" b="1" kern="1200" dirty="0">
                <a:solidFill>
                  <a:srgbClr val="C8722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slide title</a:t>
            </a: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028E3363-7137-4431-9927-3AE087A5B2BE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1371600" y="2057399"/>
            <a:ext cx="12801600" cy="5486401"/>
          </a:xfrm>
          <a:prstGeom prst="rect">
            <a:avLst/>
          </a:prstGeom>
        </p:spPr>
        <p:txBody>
          <a:bodyPr/>
          <a:lstStyle>
            <a:lvl1pPr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822960" indent="-274320">
              <a:buFont typeface="Wingdings" panose="05000000000000000000" pitchFamily="2" charset="2"/>
              <a:buChar char="§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371600" indent="-274320">
              <a:buFont typeface="Wingdings" panose="05000000000000000000" pitchFamily="2" charset="2"/>
              <a:buChar char="ü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468880" indent="-274320">
              <a:buFont typeface="Wingdings" panose="05000000000000000000" pitchFamily="2" charset="2"/>
              <a:buChar char="§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Date Placeholder 1">
            <a:extLst>
              <a:ext uri="{FF2B5EF4-FFF2-40B4-BE49-F238E27FC236}">
                <a16:creationId xmlns:a16="http://schemas.microsoft.com/office/drawing/2014/main" id="{E76F451D-D169-4CA9-91EE-97F19A35C6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03408" y="7795155"/>
            <a:ext cx="3108007" cy="434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09FFAB-913F-42EC-A07B-904B26D794B9}" type="datetime1">
              <a:rPr lang="en-US" smtClean="0"/>
              <a:t>4/15/2021</a:t>
            </a:fld>
            <a:endParaRPr lang="en-US"/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8A19F790-0343-4862-A140-1B409986B7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9246" y="7772400"/>
            <a:ext cx="12007821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BUSINESS SENSITIVE</a:t>
            </a:r>
          </a:p>
        </p:txBody>
      </p:sp>
    </p:spTree>
    <p:extLst>
      <p:ext uri="{BB962C8B-B14F-4D97-AF65-F5344CB8AC3E}">
        <p14:creationId xmlns:p14="http://schemas.microsoft.com/office/powerpoint/2010/main" val="461943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Picture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5029200" y="0"/>
            <a:ext cx="96012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EE2FC3-856F-2F4B-A52D-94189159AC1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00800" y="457200"/>
            <a:ext cx="3657600" cy="34290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FD00854A-4EC7-2D48-A025-5B0B48548BC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515600" y="457200"/>
            <a:ext cx="3657600" cy="34290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67A8C708-D197-CF47-8089-89928BE1E30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00800" y="4343400"/>
            <a:ext cx="3657600" cy="34290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3C4D2EBC-B863-FD49-A9DF-1381563078D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515600" y="4343400"/>
            <a:ext cx="3657600" cy="34290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E93B472-4A32-7C41-A565-485FDC3EB83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00800" y="2971800"/>
            <a:ext cx="3657600" cy="9144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19F7807A-D120-BD49-9CBD-9174F26D798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00800" y="6858000"/>
            <a:ext cx="3657600" cy="9144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08ED17FC-CAF8-9A40-9A88-897DEF9CFEA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515600" y="2971800"/>
            <a:ext cx="3657600" cy="9144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4A16FA60-8BA9-8B4A-86AA-F8336C26C78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515600" y="6858000"/>
            <a:ext cx="3657600" cy="9144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16" name="Slide Number Placeholder 3">
            <a:extLst>
              <a:ext uri="{FF2B5EF4-FFF2-40B4-BE49-F238E27FC236}">
                <a16:creationId xmlns:a16="http://schemas.microsoft.com/office/drawing/2014/main" id="{7DC2EC3E-C641-FD49-9F15-878B1AFFFD9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13994296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3648737A-DE0E-48DB-87F0-65418715CF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1599" y="2295525"/>
            <a:ext cx="4572001" cy="1590675"/>
          </a:xfrm>
          <a:prstGeom prst="rect">
            <a:avLst/>
          </a:prstGeom>
        </p:spPr>
        <p:txBody>
          <a:bodyPr lIns="0" anchor="b"/>
          <a:lstStyle>
            <a:lvl1pPr>
              <a:defRPr lang="en-US" sz="3600" b="1" kern="1200" dirty="0">
                <a:solidFill>
                  <a:srgbClr val="C8722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slide title</a:t>
            </a:r>
          </a:p>
        </p:txBody>
      </p:sp>
      <p:sp>
        <p:nvSpPr>
          <p:cNvPr id="21" name="Content Placeholder 13">
            <a:extLst>
              <a:ext uri="{FF2B5EF4-FFF2-40B4-BE49-F238E27FC236}">
                <a16:creationId xmlns:a16="http://schemas.microsoft.com/office/drawing/2014/main" id="{97DA340F-6103-4F2C-B3B8-8D8A524DC19C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1394459" y="4373033"/>
            <a:ext cx="4572000" cy="34290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 marL="822960" indent="-274320">
              <a:buFont typeface="Wingdings" panose="05000000000000000000" pitchFamily="2" charset="2"/>
              <a:buChar char="§"/>
              <a:defRPr sz="2400"/>
            </a:lvl2pPr>
            <a:lvl3pPr marL="1371600" indent="-274320">
              <a:buFont typeface="Wingdings" panose="05000000000000000000" pitchFamily="2" charset="2"/>
              <a:buChar char="ü"/>
              <a:defRPr sz="2000"/>
            </a:lvl3pPr>
            <a:lvl4pPr>
              <a:defRPr sz="1800"/>
            </a:lvl4pPr>
            <a:lvl5pPr marL="2468880" indent="-274320">
              <a:buFont typeface="Wingdings" panose="05000000000000000000" pitchFamily="2" charset="2"/>
              <a:buChar char="§"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5" name="Date Placeholder 1">
            <a:extLst>
              <a:ext uri="{FF2B5EF4-FFF2-40B4-BE49-F238E27FC236}">
                <a16:creationId xmlns:a16="http://schemas.microsoft.com/office/drawing/2014/main" id="{EE384947-F0AD-4E73-95AD-CAD4DEE446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03408" y="7795155"/>
            <a:ext cx="3108007" cy="434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F347FC-4A0F-4938-A1B2-05B07612240F}" type="datetime1">
              <a:rPr lang="en-US" smtClean="0"/>
              <a:t>4/15/2021</a:t>
            </a:fld>
            <a:endParaRPr lang="en-US"/>
          </a:p>
        </p:txBody>
      </p:sp>
      <p:sp>
        <p:nvSpPr>
          <p:cNvPr id="26" name="Footer Placeholder 2">
            <a:extLst>
              <a:ext uri="{FF2B5EF4-FFF2-40B4-BE49-F238E27FC236}">
                <a16:creationId xmlns:a16="http://schemas.microsoft.com/office/drawing/2014/main" id="{8259C4D6-850D-4393-9434-3F69451FBF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9246" y="7772400"/>
            <a:ext cx="12007821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BUSINESS SENSITIVE</a:t>
            </a:r>
          </a:p>
        </p:txBody>
      </p:sp>
    </p:spTree>
    <p:extLst>
      <p:ext uri="{BB962C8B-B14F-4D97-AF65-F5344CB8AC3E}">
        <p14:creationId xmlns:p14="http://schemas.microsoft.com/office/powerpoint/2010/main" val="2804837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-Picture Grid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5029200" y="0"/>
            <a:ext cx="96012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EE2FC3-856F-2F4B-A52D-94189159AC1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71600" y="5394960"/>
            <a:ext cx="4069080" cy="23774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FE341CF1-EFF3-A64D-A9D4-B96C8CD8F30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371600" y="2743200"/>
            <a:ext cx="4069080" cy="23774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D0629C78-28FC-874B-96C1-DFAAFF975DE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737860" y="5394960"/>
            <a:ext cx="4069080" cy="23774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5089EEED-3863-BD48-BCCB-4D264015DA6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37860" y="2743200"/>
            <a:ext cx="4069080" cy="23774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EEF5B44F-191D-F44D-8AB3-0B9E4AF4B4E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104120" y="5394960"/>
            <a:ext cx="4069080" cy="23774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A26442AE-D905-374C-9CB4-1A1F44C08C6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104120" y="2743200"/>
            <a:ext cx="4069080" cy="23774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CEBE105C-2ECB-0B46-923F-378B0A5AEBC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371600" y="429768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8B0900D4-1543-834B-AE27-9A72FD91B39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71600" y="694944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F64FB6B4-B0C6-5949-9F2B-7BCB7B20739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737860" y="429768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8FDD81E0-346D-A544-A838-A6991588AE4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37860" y="694944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CDB91CB5-0E93-FA44-9508-60493542C7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104120" y="429768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92F736B8-F799-F047-BE4E-297E64A754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104120" y="694944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24" name="Slide Number Placeholder 3">
            <a:extLst>
              <a:ext uri="{FF2B5EF4-FFF2-40B4-BE49-F238E27FC236}">
                <a16:creationId xmlns:a16="http://schemas.microsoft.com/office/drawing/2014/main" id="{183198DF-9C78-DD40-9CE1-2BC11B88882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3994296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BE0A6ECC-C9D0-4240-B978-69D09F2C99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00400" y="270933"/>
            <a:ext cx="10972800" cy="1310979"/>
          </a:xfrm>
          <a:prstGeom prst="rect">
            <a:avLst/>
          </a:prstGeom>
        </p:spPr>
        <p:txBody>
          <a:bodyPr lIns="0" anchor="b"/>
          <a:lstStyle>
            <a:lvl1pPr>
              <a:defRPr lang="en-US" sz="3600" b="1" kern="1200" dirty="0">
                <a:solidFill>
                  <a:srgbClr val="C8722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slide title</a:t>
            </a:r>
          </a:p>
        </p:txBody>
      </p:sp>
      <p:sp>
        <p:nvSpPr>
          <p:cNvPr id="30" name="Date Placeholder 1">
            <a:extLst>
              <a:ext uri="{FF2B5EF4-FFF2-40B4-BE49-F238E27FC236}">
                <a16:creationId xmlns:a16="http://schemas.microsoft.com/office/drawing/2014/main" id="{E4CF0CE7-333F-4604-B518-6F7EE2AA82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03408" y="7795155"/>
            <a:ext cx="3108007" cy="434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613518-8DD2-477E-8008-23756F16CE6C}" type="datetime1">
              <a:rPr lang="en-US" smtClean="0"/>
              <a:t>4/15/2021</a:t>
            </a:fld>
            <a:endParaRPr lang="en-US"/>
          </a:p>
        </p:txBody>
      </p:sp>
      <p:sp>
        <p:nvSpPr>
          <p:cNvPr id="31" name="Footer Placeholder 2">
            <a:extLst>
              <a:ext uri="{FF2B5EF4-FFF2-40B4-BE49-F238E27FC236}">
                <a16:creationId xmlns:a16="http://schemas.microsoft.com/office/drawing/2014/main" id="{21303C4E-FB0C-4A46-BF34-C99D885AA3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9246" y="7772400"/>
            <a:ext cx="12007821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BUSINESS SENSITIVE</a:t>
            </a:r>
          </a:p>
        </p:txBody>
      </p:sp>
      <p:sp>
        <p:nvSpPr>
          <p:cNvPr id="32" name="Content Placeholder 4">
            <a:extLst>
              <a:ext uri="{FF2B5EF4-FFF2-40B4-BE49-F238E27FC236}">
                <a16:creationId xmlns:a16="http://schemas.microsoft.com/office/drawing/2014/main" id="{C14080C3-5390-4F4E-9C88-2C080B5CE5D9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1371600" y="2194560"/>
            <a:ext cx="12801600" cy="525886"/>
          </a:xfrm>
          <a:prstGeom prst="rect">
            <a:avLst/>
          </a:prstGeom>
        </p:spPr>
        <p:txBody>
          <a:bodyPr/>
          <a:lstStyle>
            <a:lvl1pPr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822960" indent="-274320">
              <a:buFont typeface="Wingdings" panose="05000000000000000000" pitchFamily="2" charset="2"/>
              <a:buChar char="§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371600" indent="-274320">
              <a:buFont typeface="Wingdings" panose="05000000000000000000" pitchFamily="2" charset="2"/>
              <a:buChar char="ü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468880" indent="-274320">
              <a:buFont typeface="Wingdings" panose="05000000000000000000" pitchFamily="2" charset="2"/>
              <a:buChar char="§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36366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-Picture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5029200" y="0"/>
            <a:ext cx="96012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EE2FC3-856F-2F4B-A52D-94189159AC1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71600" y="5060515"/>
            <a:ext cx="4069080" cy="2711885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FE341CF1-EFF3-A64D-A9D4-B96C8CD8F30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371600" y="2066544"/>
            <a:ext cx="4069080" cy="2715768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D0629C78-28FC-874B-96C1-DFAAFF975DE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737860" y="5060515"/>
            <a:ext cx="4069080" cy="2711885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5089EEED-3863-BD48-BCCB-4D264015DA6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37860" y="2066544"/>
            <a:ext cx="4069080" cy="2715768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EEF5B44F-191D-F44D-8AB3-0B9E4AF4B4E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104120" y="5060515"/>
            <a:ext cx="4069080" cy="2711885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A26442AE-D905-374C-9CB4-1A1F44C08C6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104120" y="2066544"/>
            <a:ext cx="4069080" cy="2715768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CEBE105C-2ECB-0B46-923F-378B0A5AEBC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371600" y="3959352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8B0900D4-1543-834B-AE27-9A72FD91B39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71600" y="694944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F64FB6B4-B0C6-5949-9F2B-7BCB7B20739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737860" y="3959352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8FDD81E0-346D-A544-A838-A6991588AE4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37860" y="694944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CDB91CB5-0E93-FA44-9508-60493542C7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104120" y="3959352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92F736B8-F799-F047-BE4E-297E64A754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104120" y="694944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24" name="Slide Number Placeholder 3">
            <a:extLst>
              <a:ext uri="{FF2B5EF4-FFF2-40B4-BE49-F238E27FC236}">
                <a16:creationId xmlns:a16="http://schemas.microsoft.com/office/drawing/2014/main" id="{183198DF-9C78-DD40-9CE1-2BC11B88882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3994296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8" name="Date Placeholder 1">
            <a:extLst>
              <a:ext uri="{FF2B5EF4-FFF2-40B4-BE49-F238E27FC236}">
                <a16:creationId xmlns:a16="http://schemas.microsoft.com/office/drawing/2014/main" id="{68F188F7-153E-49D5-8DFC-1902520470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03408" y="7795155"/>
            <a:ext cx="3108007" cy="434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217575-383E-4D7A-923C-B5164C5E731F}" type="datetime1">
              <a:rPr lang="en-US" smtClean="0"/>
              <a:t>4/15/2021</a:t>
            </a:fld>
            <a:endParaRPr lang="en-US"/>
          </a:p>
        </p:txBody>
      </p:sp>
      <p:sp>
        <p:nvSpPr>
          <p:cNvPr id="29" name="Footer Placeholder 2">
            <a:extLst>
              <a:ext uri="{FF2B5EF4-FFF2-40B4-BE49-F238E27FC236}">
                <a16:creationId xmlns:a16="http://schemas.microsoft.com/office/drawing/2014/main" id="{578EF931-9BED-4D2C-8850-F588C3E360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9246" y="7772400"/>
            <a:ext cx="12007821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BUSINESS SENSITIVE</a:t>
            </a: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7B7AD090-7EA2-424E-A15B-B80A20326A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00400" y="270933"/>
            <a:ext cx="10972800" cy="1310979"/>
          </a:xfrm>
          <a:prstGeom prst="rect">
            <a:avLst/>
          </a:prstGeom>
        </p:spPr>
        <p:txBody>
          <a:bodyPr lIns="0" anchor="b"/>
          <a:lstStyle>
            <a:lvl1pPr>
              <a:defRPr lang="en-US" sz="3600" b="1" kern="1200" dirty="0">
                <a:solidFill>
                  <a:srgbClr val="C8722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2695076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D96EEDE-6486-774B-B0E3-751BBA42CE35}"/>
              </a:ext>
            </a:extLst>
          </p:cNvPr>
          <p:cNvSpPr/>
          <p:nvPr userDrawn="1"/>
        </p:nvSpPr>
        <p:spPr>
          <a:xfrm>
            <a:off x="5029200" y="0"/>
            <a:ext cx="96012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3994296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Date Placeholder 1">
            <a:extLst>
              <a:ext uri="{FF2B5EF4-FFF2-40B4-BE49-F238E27FC236}">
                <a16:creationId xmlns:a16="http://schemas.microsoft.com/office/drawing/2014/main" id="{8F28E1ED-1888-403E-AAF0-8053EF9DF5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03408" y="7795155"/>
            <a:ext cx="3108007" cy="434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F168D0-772D-4288-9343-32A8CD359741}" type="datetime1">
              <a:rPr lang="en-US" smtClean="0"/>
              <a:t>4/15/2021</a:t>
            </a:fld>
            <a:endParaRPr lang="en-US"/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227E8059-8EC0-42A2-8A9E-251427CDC0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9246" y="7772400"/>
            <a:ext cx="12007821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BUSINESS SENSITIVE</a:t>
            </a:r>
          </a:p>
        </p:txBody>
      </p:sp>
    </p:spTree>
    <p:extLst>
      <p:ext uri="{BB962C8B-B14F-4D97-AF65-F5344CB8AC3E}">
        <p14:creationId xmlns:p14="http://schemas.microsoft.com/office/powerpoint/2010/main" val="1547459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hank You / Conclu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3994296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66D1A4-6DD7-B54C-AB7B-63074374BB93}"/>
              </a:ext>
            </a:extLst>
          </p:cNvPr>
          <p:cNvSpPr txBox="1"/>
          <p:nvPr userDrawn="1"/>
        </p:nvSpPr>
        <p:spPr>
          <a:xfrm>
            <a:off x="1371600" y="2057400"/>
            <a:ext cx="4572000" cy="54864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4800" b="1">
                <a:solidFill>
                  <a:srgbClr val="C872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you</a:t>
            </a:r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B62A8373-42F9-431F-865E-129CCA0046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9247" y="7772400"/>
            <a:ext cx="5471554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BUSINESS SENSITIVE</a:t>
            </a:r>
          </a:p>
        </p:txBody>
      </p:sp>
    </p:spTree>
    <p:extLst>
      <p:ext uri="{BB962C8B-B14F-4D97-AF65-F5344CB8AC3E}">
        <p14:creationId xmlns:p14="http://schemas.microsoft.com/office/powerpoint/2010/main" val="2089151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436B83B-A5E4-524E-96A9-DFC12D58F12A}"/>
              </a:ext>
            </a:extLst>
          </p:cNvPr>
          <p:cNvSpPr/>
          <p:nvPr userDrawn="1"/>
        </p:nvSpPr>
        <p:spPr>
          <a:xfrm>
            <a:off x="914400" y="0"/>
            <a:ext cx="54864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1DF1AC-1D08-B945-A034-B740A35902F9}"/>
              </a:ext>
            </a:extLst>
          </p:cNvPr>
          <p:cNvSpPr txBox="1"/>
          <p:nvPr userDrawn="1"/>
        </p:nvSpPr>
        <p:spPr>
          <a:xfrm>
            <a:off x="1371600" y="7543800"/>
            <a:ext cx="3657600" cy="22860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800">
                <a:solidFill>
                  <a:srgbClr val="616265">
                    <a:alpha val="7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PNNL is operated by Battelle for the U.S. Department of Energy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3200400"/>
            <a:ext cx="4572000" cy="182880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defRPr sz="4800" b="1">
                <a:solidFill>
                  <a:srgbClr val="C8722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3061D5F4-8719-384B-945C-9A27060F99A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70529" y="6126480"/>
            <a:ext cx="4572000" cy="27432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0" indent="0" algn="l">
              <a:buNone/>
              <a:defRPr sz="18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/>
            </a:lvl2pPr>
            <a:lvl3pPr marL="1097280" indent="0">
              <a:buNone/>
              <a:defRPr/>
            </a:lvl3pPr>
            <a:lvl4pPr marL="1645920" indent="0">
              <a:buNone/>
              <a:defRPr/>
            </a:lvl4pPr>
            <a:lvl5pPr marL="2194560" indent="0">
              <a:buNone/>
              <a:defRPr/>
            </a:lvl5pPr>
          </a:lstStyle>
          <a:p>
            <a:pPr lvl="0"/>
            <a:r>
              <a:rPr lang="en-US"/>
              <a:t>Click to add presenter’s name</a:t>
            </a: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3E2D432E-6648-6643-9C6E-38B1EFF5EE3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371600" y="6437376"/>
            <a:ext cx="4572000" cy="27432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0" indent="0" algn="l">
              <a:buNone/>
              <a:defRPr sz="1600">
                <a:solidFill>
                  <a:srgbClr val="61626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/>
            </a:lvl2pPr>
            <a:lvl3pPr marL="1097280" indent="0">
              <a:buNone/>
              <a:defRPr/>
            </a:lvl3pPr>
            <a:lvl4pPr marL="1645920" indent="0">
              <a:buNone/>
              <a:defRPr/>
            </a:lvl4pPr>
            <a:lvl5pPr marL="2194560" indent="0">
              <a:buNone/>
              <a:defRPr/>
            </a:lvl5pPr>
          </a:lstStyle>
          <a:p>
            <a:pPr lvl="0"/>
            <a:r>
              <a:rPr lang="en-US"/>
              <a:t>Click to add presenter’s 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5A7D3E1-BCC3-C843-81A0-EA4EDFB4452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71600" y="237744"/>
            <a:ext cx="1280160" cy="124922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6617363-F73D-B74F-9647-C9D747AC702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70529" y="7178040"/>
            <a:ext cx="824484" cy="2286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290C8FB-601C-A04C-84F7-213A857D3E6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75535" y="7249637"/>
            <a:ext cx="929809" cy="155448"/>
          </a:xfrm>
          <a:prstGeom prst="rect">
            <a:avLst/>
          </a:prstGeom>
        </p:spPr>
      </p:pic>
      <p:sp>
        <p:nvSpPr>
          <p:cNvPr id="15" name="Date Placeholder 1">
            <a:extLst>
              <a:ext uri="{FF2B5EF4-FFF2-40B4-BE49-F238E27FC236}">
                <a16:creationId xmlns:a16="http://schemas.microsoft.com/office/drawing/2014/main" id="{9D9DB338-5D5C-4ACA-9ECF-C3E34C4412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71600" y="5376672"/>
            <a:ext cx="4572000" cy="4381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5F6EBF-AC4F-4EB2-85B2-E919F1F98956}" type="datetime1">
              <a:rPr lang="en-US" smtClean="0"/>
              <a:t>4/15/2021</a:t>
            </a:fld>
            <a:endParaRPr lang="en-US"/>
          </a:p>
        </p:txBody>
      </p:sp>
      <p:sp>
        <p:nvSpPr>
          <p:cNvPr id="16" name="Footer Placeholder 2">
            <a:extLst>
              <a:ext uri="{FF2B5EF4-FFF2-40B4-BE49-F238E27FC236}">
                <a16:creationId xmlns:a16="http://schemas.microsoft.com/office/drawing/2014/main" id="{F55B65E8-4040-44D0-A4FE-A050FD948A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371600" y="7772400"/>
            <a:ext cx="4572000" cy="4572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BUSINESS SENSITIVE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5998D4FC-A1E6-EA40-9F0D-E989D4E363A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84512" y="1850572"/>
            <a:ext cx="822960" cy="822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747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5029200" y="0"/>
            <a:ext cx="96012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66026595-8D7E-D24C-9263-B65316A326B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00800" y="457200"/>
            <a:ext cx="7772400" cy="73152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3338E046-DF9E-FC49-A812-491AB8058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994296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1D0CE8D1-2F12-5A44-A6B5-2CD466F52A6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00800" y="6858000"/>
            <a:ext cx="7772400" cy="9144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99B87A2-8960-403D-AE0D-D549462722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1600" y="2286000"/>
            <a:ext cx="4572000" cy="1600200"/>
          </a:xfrm>
          <a:prstGeom prst="rect">
            <a:avLst/>
          </a:prstGeom>
        </p:spPr>
        <p:txBody>
          <a:bodyPr lIns="0" tIns="0" rIns="0" bIns="0" anchor="b"/>
          <a:lstStyle>
            <a:lvl1pPr>
              <a:defRPr lang="en-US" sz="3600" b="1" kern="1200" dirty="0">
                <a:solidFill>
                  <a:srgbClr val="C8722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slide title</a:t>
            </a:r>
          </a:p>
        </p:txBody>
      </p:sp>
      <p:sp>
        <p:nvSpPr>
          <p:cNvPr id="11" name="Content Placeholder 13">
            <a:extLst>
              <a:ext uri="{FF2B5EF4-FFF2-40B4-BE49-F238E27FC236}">
                <a16:creationId xmlns:a16="http://schemas.microsoft.com/office/drawing/2014/main" id="{29354FF4-9871-4E1B-A45A-ABAA2BE2B69B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1371600" y="4343400"/>
            <a:ext cx="4572000" cy="3429000"/>
          </a:xfrm>
          <a:prstGeom prst="rect">
            <a:avLst/>
          </a:prstGeom>
        </p:spPr>
        <p:txBody>
          <a:bodyPr lIns="0" tIns="0" rIns="0" bIns="0"/>
          <a:lstStyle>
            <a:lvl1pPr>
              <a:defRPr sz="2800"/>
            </a:lvl1pPr>
            <a:lvl2pPr marL="822960" indent="-274320">
              <a:buFont typeface="Wingdings" panose="05000000000000000000" pitchFamily="2" charset="2"/>
              <a:buChar char="§"/>
              <a:defRPr sz="2400"/>
            </a:lvl2pPr>
            <a:lvl3pPr marL="1371600" indent="-274320">
              <a:buFont typeface="Wingdings" panose="05000000000000000000" pitchFamily="2" charset="2"/>
              <a:buChar char="ü"/>
              <a:defRPr sz="2000"/>
            </a:lvl3pPr>
            <a:lvl4pPr>
              <a:defRPr sz="1800"/>
            </a:lvl4pPr>
            <a:lvl5pPr marL="2468880" indent="-274320">
              <a:buFont typeface="Wingdings" panose="05000000000000000000" pitchFamily="2" charset="2"/>
              <a:buChar char="§"/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Date Placeholder 1">
            <a:extLst>
              <a:ext uri="{FF2B5EF4-FFF2-40B4-BE49-F238E27FC236}">
                <a16:creationId xmlns:a16="http://schemas.microsoft.com/office/drawing/2014/main" id="{47EFCEB6-2E27-4C42-A1E5-AC8A8BA837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03407" y="7772400"/>
            <a:ext cx="310896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65C17B-9F0E-4F4C-88F2-0C055D5BC577}" type="datetime1">
              <a:rPr lang="en-US" smtClean="0"/>
              <a:t>4/15/2021</a:t>
            </a:fld>
            <a:endParaRPr lang="en-US"/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A86FAFB9-0DC0-4AB0-9E8B-6EC7C8ABAA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371600" y="7772400"/>
            <a:ext cx="4572000" cy="4572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BUSINESS SENSITIVE</a:t>
            </a:r>
          </a:p>
        </p:txBody>
      </p:sp>
    </p:spTree>
    <p:extLst>
      <p:ext uri="{BB962C8B-B14F-4D97-AF65-F5344CB8AC3E}">
        <p14:creationId xmlns:p14="http://schemas.microsoft.com/office/powerpoint/2010/main" val="4147870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5029200" y="0"/>
            <a:ext cx="96012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3338E046-DF9E-FC49-A812-491AB8058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994296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F0C408BC-A7DE-4A08-AD26-56414D2DD808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6400800" y="457200"/>
            <a:ext cx="7772400" cy="7315200"/>
          </a:xfrm>
          <a:prstGeom prst="rect">
            <a:avLst/>
          </a:prstGeom>
        </p:spPr>
        <p:txBody>
          <a:bodyPr lIns="0" tIns="0" rIns="0" bIns="0"/>
          <a:lstStyle>
            <a:lvl1pPr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822960" indent="-274320">
              <a:buFont typeface="Wingdings" panose="05000000000000000000" pitchFamily="2" charset="2"/>
              <a:buChar char="§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371600" indent="-274320">
              <a:buFont typeface="Wingdings" panose="05000000000000000000" pitchFamily="2" charset="2"/>
              <a:buChar char="ü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468880" indent="-274320">
              <a:buFont typeface="Wingdings" panose="05000000000000000000" pitchFamily="2" charset="2"/>
              <a:buChar char="§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A3C58F0F-5237-4527-BB8E-6EEF623543BB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1371600" y="4343400"/>
            <a:ext cx="4572000" cy="3429000"/>
          </a:xfrm>
          <a:prstGeom prst="rect">
            <a:avLst/>
          </a:prstGeom>
        </p:spPr>
        <p:txBody>
          <a:bodyPr lIns="0" tIns="0" rIns="0" bIns="0"/>
          <a:lstStyle>
            <a:lvl1pPr>
              <a:defRPr sz="2800"/>
            </a:lvl1pPr>
            <a:lvl2pPr marL="822960" indent="-274320">
              <a:buFont typeface="Wingdings" panose="05000000000000000000" pitchFamily="2" charset="2"/>
              <a:buChar char="§"/>
              <a:defRPr sz="2400"/>
            </a:lvl2pPr>
            <a:lvl3pPr marL="1371600" indent="-274320">
              <a:buFont typeface="Wingdings" panose="05000000000000000000" pitchFamily="2" charset="2"/>
              <a:buChar char="ü"/>
              <a:defRPr sz="2000"/>
            </a:lvl3pPr>
            <a:lvl4pPr>
              <a:defRPr sz="1800"/>
            </a:lvl4pPr>
            <a:lvl5pPr marL="2468880" indent="-274320">
              <a:buFont typeface="Wingdings" panose="05000000000000000000" pitchFamily="2" charset="2"/>
              <a:buChar char="§"/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Date Placeholder 1">
            <a:extLst>
              <a:ext uri="{FF2B5EF4-FFF2-40B4-BE49-F238E27FC236}">
                <a16:creationId xmlns:a16="http://schemas.microsoft.com/office/drawing/2014/main" id="{33D0FD2D-15F4-4320-9C04-2023CAB47E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07624" y="7772400"/>
            <a:ext cx="310896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95AE82-7F08-4A2F-BC0D-00585DFC8F27}" type="datetime1">
              <a:rPr lang="en-US" smtClean="0"/>
              <a:t>4/15/2021</a:t>
            </a:fld>
            <a:endParaRPr lang="en-US"/>
          </a:p>
        </p:txBody>
      </p:sp>
      <p:sp>
        <p:nvSpPr>
          <p:cNvPr id="19" name="Footer Placeholder 2">
            <a:extLst>
              <a:ext uri="{FF2B5EF4-FFF2-40B4-BE49-F238E27FC236}">
                <a16:creationId xmlns:a16="http://schemas.microsoft.com/office/drawing/2014/main" id="{08FBEF60-4239-4E67-A385-B22B813AD4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371600" y="7772400"/>
            <a:ext cx="4572000" cy="4572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BUSINESS SENSITIVE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77614967-FAA9-4DA9-B7DE-539AA89235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1600" y="2286000"/>
            <a:ext cx="4572000" cy="1600200"/>
          </a:xfrm>
          <a:prstGeom prst="rect">
            <a:avLst/>
          </a:prstGeom>
        </p:spPr>
        <p:txBody>
          <a:bodyPr lIns="0" tIns="0" rIns="0" bIns="0" anchor="b"/>
          <a:lstStyle>
            <a:lvl1pPr>
              <a:defRPr lang="en-US" sz="3600" b="1" kern="1200" dirty="0">
                <a:solidFill>
                  <a:srgbClr val="C8722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143206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D96EEDE-6486-774B-B0E3-751BBA42CE35}"/>
              </a:ext>
            </a:extLst>
          </p:cNvPr>
          <p:cNvSpPr/>
          <p:nvPr userDrawn="1"/>
        </p:nvSpPr>
        <p:spPr>
          <a:xfrm>
            <a:off x="5029200" y="0"/>
            <a:ext cx="96012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3994296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C1406DC-BAEC-4717-8F68-46C92F1663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00400" y="270933"/>
            <a:ext cx="10972800" cy="1310979"/>
          </a:xfrm>
          <a:prstGeom prst="rect">
            <a:avLst/>
          </a:prstGeom>
        </p:spPr>
        <p:txBody>
          <a:bodyPr lIns="0" anchor="b"/>
          <a:lstStyle>
            <a:lvl1pPr>
              <a:defRPr lang="en-US" sz="3600" b="1" kern="1200" dirty="0">
                <a:solidFill>
                  <a:srgbClr val="C8722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slide title</a:t>
            </a: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028E3363-7137-4431-9927-3AE087A5B2BE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1371600" y="2057399"/>
            <a:ext cx="12801600" cy="5486401"/>
          </a:xfrm>
          <a:prstGeom prst="rect">
            <a:avLst/>
          </a:prstGeom>
        </p:spPr>
        <p:txBody>
          <a:bodyPr/>
          <a:lstStyle>
            <a:lvl1pPr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822960" indent="-274320">
              <a:buFont typeface="Wingdings" panose="05000000000000000000" pitchFamily="2" charset="2"/>
              <a:buChar char="§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371600" indent="-274320">
              <a:buFont typeface="Wingdings" panose="05000000000000000000" pitchFamily="2" charset="2"/>
              <a:buChar char="ü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468880" indent="-274320">
              <a:buFont typeface="Wingdings" panose="05000000000000000000" pitchFamily="2" charset="2"/>
              <a:buChar char="§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Date Placeholder 1">
            <a:extLst>
              <a:ext uri="{FF2B5EF4-FFF2-40B4-BE49-F238E27FC236}">
                <a16:creationId xmlns:a16="http://schemas.microsoft.com/office/drawing/2014/main" id="{E76F451D-D169-4CA9-91EE-97F19A35C6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03408" y="7795155"/>
            <a:ext cx="3108007" cy="434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4333F2-87E4-442D-B29E-16E4EE449689}" type="datetime1">
              <a:rPr lang="en-US" smtClean="0"/>
              <a:t>4/15/2021</a:t>
            </a:fld>
            <a:endParaRPr lang="en-US"/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8A19F790-0343-4862-A140-1B409986B7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9246" y="7772400"/>
            <a:ext cx="12007821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BUSINESS SENSITIVE</a:t>
            </a:r>
          </a:p>
        </p:txBody>
      </p:sp>
    </p:spTree>
    <p:extLst>
      <p:ext uri="{BB962C8B-B14F-4D97-AF65-F5344CB8AC3E}">
        <p14:creationId xmlns:p14="http://schemas.microsoft.com/office/powerpoint/2010/main" val="210739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D96EEDE-6486-774B-B0E3-751BBA42CE35}"/>
              </a:ext>
            </a:extLst>
          </p:cNvPr>
          <p:cNvSpPr/>
          <p:nvPr userDrawn="1"/>
        </p:nvSpPr>
        <p:spPr>
          <a:xfrm>
            <a:off x="5029200" y="0"/>
            <a:ext cx="96012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3994296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C1406DC-BAEC-4717-8F68-46C92F1663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00400" y="270933"/>
            <a:ext cx="10972800" cy="1310979"/>
          </a:xfrm>
          <a:prstGeom prst="rect">
            <a:avLst/>
          </a:prstGeom>
        </p:spPr>
        <p:txBody>
          <a:bodyPr lIns="0" anchor="b"/>
          <a:lstStyle>
            <a:lvl1pPr>
              <a:defRPr lang="en-US" sz="3600" b="1" kern="1200" dirty="0">
                <a:solidFill>
                  <a:srgbClr val="C8722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slide title</a:t>
            </a: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028E3363-7137-4431-9927-3AE087A5B2BE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1371600" y="2057399"/>
            <a:ext cx="12801600" cy="5486401"/>
          </a:xfrm>
          <a:prstGeom prst="rect">
            <a:avLst/>
          </a:prstGeom>
        </p:spPr>
        <p:txBody>
          <a:bodyPr lIns="0" tIns="0" rIns="0" bIns="0"/>
          <a:lstStyle>
            <a:lvl1pPr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822960" indent="-274320">
              <a:buFont typeface="Wingdings" panose="05000000000000000000" pitchFamily="2" charset="2"/>
              <a:buChar char="§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371600" indent="-274320">
              <a:buFont typeface="Wingdings" panose="05000000000000000000" pitchFamily="2" charset="2"/>
              <a:buChar char="ü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468880" indent="-274320">
              <a:buFont typeface="Wingdings" panose="05000000000000000000" pitchFamily="2" charset="2"/>
              <a:buChar char="§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Date Placeholder 1">
            <a:extLst>
              <a:ext uri="{FF2B5EF4-FFF2-40B4-BE49-F238E27FC236}">
                <a16:creationId xmlns:a16="http://schemas.microsoft.com/office/drawing/2014/main" id="{E76F451D-D169-4CA9-91EE-97F19A35C6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03407" y="7772400"/>
            <a:ext cx="310896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6DF5A6-56F4-4236-8E83-9140F73FEF09}" type="datetime1">
              <a:rPr lang="en-US" smtClean="0"/>
              <a:t>4/15/2021</a:t>
            </a:fld>
            <a:endParaRPr lang="en-US"/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8A19F790-0343-4862-A140-1B409986B7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371600" y="7772400"/>
            <a:ext cx="4572000" cy="4572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BUSINESS SENSITIVE</a:t>
            </a:r>
          </a:p>
        </p:txBody>
      </p:sp>
    </p:spTree>
    <p:extLst>
      <p:ext uri="{BB962C8B-B14F-4D97-AF65-F5344CB8AC3E}">
        <p14:creationId xmlns:p14="http://schemas.microsoft.com/office/powerpoint/2010/main" val="3489136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Picture Grid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D96EEDE-6486-774B-B0E3-751BBA42CE35}"/>
              </a:ext>
            </a:extLst>
          </p:cNvPr>
          <p:cNvSpPr/>
          <p:nvPr userDrawn="1"/>
        </p:nvSpPr>
        <p:spPr>
          <a:xfrm>
            <a:off x="5029200" y="0"/>
            <a:ext cx="96012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3994296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C1406DC-BAEC-4717-8F68-46C92F1663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00400" y="270933"/>
            <a:ext cx="10972800" cy="1310979"/>
          </a:xfrm>
          <a:prstGeom prst="rect">
            <a:avLst/>
          </a:prstGeom>
        </p:spPr>
        <p:txBody>
          <a:bodyPr lIns="0" anchor="b"/>
          <a:lstStyle>
            <a:lvl1pPr>
              <a:defRPr lang="en-US" sz="3600" b="1" kern="1200" dirty="0">
                <a:solidFill>
                  <a:srgbClr val="C8722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slide title</a:t>
            </a:r>
          </a:p>
        </p:txBody>
      </p:sp>
      <p:sp>
        <p:nvSpPr>
          <p:cNvPr id="14" name="Date Placeholder 1">
            <a:extLst>
              <a:ext uri="{FF2B5EF4-FFF2-40B4-BE49-F238E27FC236}">
                <a16:creationId xmlns:a16="http://schemas.microsoft.com/office/drawing/2014/main" id="{E76F451D-D169-4CA9-91EE-97F19A35C6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03407" y="7772400"/>
            <a:ext cx="310896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7040AA-4C0D-47D2-8B07-25EC10A7AE35}" type="datetime1">
              <a:rPr lang="en-US" smtClean="0"/>
              <a:t>4/15/2021</a:t>
            </a:fld>
            <a:endParaRPr lang="en-US"/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8A19F790-0343-4862-A140-1B409986B7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371600" y="7772400"/>
            <a:ext cx="4572000" cy="4572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BUSINESS SENSITIVE</a:t>
            </a: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6C34DAF1-2CCC-9B46-87F0-D3DF7133C98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371600" y="2066544"/>
            <a:ext cx="4069080" cy="57150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552F1714-91E5-B742-B78B-A2BC2DED7EB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37860" y="2066544"/>
            <a:ext cx="4069080" cy="57150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766DAA20-2BAB-9E4C-8EC7-405598CC247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104120" y="2066544"/>
            <a:ext cx="4069080" cy="57150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3C744B3B-955A-8041-944D-F1C74D29A90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71600" y="6583680"/>
            <a:ext cx="4069080" cy="118872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>
                  <a:alpha val="85000"/>
                </a:srgbClr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2FF66ADE-B1B4-CC4A-BE93-20F4F6A04C3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37860" y="6583680"/>
            <a:ext cx="4069080" cy="118872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>
                  <a:alpha val="85000"/>
                </a:srgbClr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D3AE4263-CA4E-A147-8775-7A86B1D3793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104120" y="6583680"/>
            <a:ext cx="4069080" cy="118872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>
                  <a:alpha val="85000"/>
                </a:srgbClr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</p:spTree>
    <p:extLst>
      <p:ext uri="{BB962C8B-B14F-4D97-AF65-F5344CB8AC3E}">
        <p14:creationId xmlns:p14="http://schemas.microsoft.com/office/powerpoint/2010/main" val="1367932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Picture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5029200" y="0"/>
            <a:ext cx="96012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EE2FC3-856F-2F4B-A52D-94189159AC1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00800" y="457200"/>
            <a:ext cx="3657600" cy="34290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FD00854A-4EC7-2D48-A025-5B0B48548BC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515600" y="457200"/>
            <a:ext cx="3657600" cy="34290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67A8C708-D197-CF47-8089-89928BE1E30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00800" y="4343400"/>
            <a:ext cx="3657600" cy="34290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3C4D2EBC-B863-FD49-A9DF-1381563078D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515600" y="4343400"/>
            <a:ext cx="3657600" cy="34290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E93B472-4A32-7C41-A565-485FDC3EB83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00800" y="2971800"/>
            <a:ext cx="3657600" cy="9144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19F7807A-D120-BD49-9CBD-9174F26D798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00800" y="6858000"/>
            <a:ext cx="3657600" cy="9144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08ED17FC-CAF8-9A40-9A88-897DEF9CFEA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515600" y="2971800"/>
            <a:ext cx="3657600" cy="9144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4A16FA60-8BA9-8B4A-86AA-F8336C26C78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515600" y="6858000"/>
            <a:ext cx="3657600" cy="9144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16" name="Slide Number Placeholder 3">
            <a:extLst>
              <a:ext uri="{FF2B5EF4-FFF2-40B4-BE49-F238E27FC236}">
                <a16:creationId xmlns:a16="http://schemas.microsoft.com/office/drawing/2014/main" id="{7DC2EC3E-C641-FD49-9F15-878B1AFFFD9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13994296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3648737A-DE0E-48DB-87F0-65418715CF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1600" y="2286000"/>
            <a:ext cx="4572000" cy="1600200"/>
          </a:xfrm>
          <a:prstGeom prst="rect">
            <a:avLst/>
          </a:prstGeom>
        </p:spPr>
        <p:txBody>
          <a:bodyPr lIns="0" tIns="0" rIns="0" bIns="0" anchor="b"/>
          <a:lstStyle>
            <a:lvl1pPr>
              <a:defRPr lang="en-US" sz="3600" b="1" kern="1200" dirty="0">
                <a:solidFill>
                  <a:srgbClr val="C8722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slide title</a:t>
            </a:r>
          </a:p>
        </p:txBody>
      </p:sp>
      <p:sp>
        <p:nvSpPr>
          <p:cNvPr id="21" name="Content Placeholder 13">
            <a:extLst>
              <a:ext uri="{FF2B5EF4-FFF2-40B4-BE49-F238E27FC236}">
                <a16:creationId xmlns:a16="http://schemas.microsoft.com/office/drawing/2014/main" id="{97DA340F-6103-4F2C-B3B8-8D8A524DC19C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1371600" y="4343400"/>
            <a:ext cx="4572000" cy="3429000"/>
          </a:xfrm>
          <a:prstGeom prst="rect">
            <a:avLst/>
          </a:prstGeom>
        </p:spPr>
        <p:txBody>
          <a:bodyPr lIns="0" tIns="0" rIns="0" bIns="0"/>
          <a:lstStyle>
            <a:lvl1pPr>
              <a:defRPr sz="2800"/>
            </a:lvl1pPr>
            <a:lvl2pPr marL="822960" indent="-274320">
              <a:buFont typeface="Wingdings" panose="05000000000000000000" pitchFamily="2" charset="2"/>
              <a:buChar char="§"/>
              <a:defRPr sz="2400"/>
            </a:lvl2pPr>
            <a:lvl3pPr marL="1371600" indent="-274320">
              <a:buFont typeface="Wingdings" panose="05000000000000000000" pitchFamily="2" charset="2"/>
              <a:buChar char="ü"/>
              <a:defRPr sz="2000"/>
            </a:lvl3pPr>
            <a:lvl4pPr>
              <a:defRPr sz="1800"/>
            </a:lvl4pPr>
            <a:lvl5pPr marL="2468880" indent="-274320">
              <a:buFont typeface="Wingdings" panose="05000000000000000000" pitchFamily="2" charset="2"/>
              <a:buChar char="§"/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5" name="Date Placeholder 1">
            <a:extLst>
              <a:ext uri="{FF2B5EF4-FFF2-40B4-BE49-F238E27FC236}">
                <a16:creationId xmlns:a16="http://schemas.microsoft.com/office/drawing/2014/main" id="{EE384947-F0AD-4E73-95AD-CAD4DEE446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03407" y="7772400"/>
            <a:ext cx="310896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072B2D-E26B-46C8-8DFB-052DC8A29FD5}" type="datetime1">
              <a:rPr lang="en-US" smtClean="0"/>
              <a:t>4/15/2021</a:t>
            </a:fld>
            <a:endParaRPr lang="en-US"/>
          </a:p>
        </p:txBody>
      </p:sp>
      <p:sp>
        <p:nvSpPr>
          <p:cNvPr id="26" name="Footer Placeholder 2">
            <a:extLst>
              <a:ext uri="{FF2B5EF4-FFF2-40B4-BE49-F238E27FC236}">
                <a16:creationId xmlns:a16="http://schemas.microsoft.com/office/drawing/2014/main" id="{8259C4D6-850D-4393-9434-3F69451FBF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371600" y="7772400"/>
            <a:ext cx="4572000" cy="4572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BUSINESS SENSITIVE</a:t>
            </a:r>
          </a:p>
        </p:txBody>
      </p:sp>
    </p:spTree>
    <p:extLst>
      <p:ext uri="{BB962C8B-B14F-4D97-AF65-F5344CB8AC3E}">
        <p14:creationId xmlns:p14="http://schemas.microsoft.com/office/powerpoint/2010/main" val="161626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-Picture Grid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5029200" y="0"/>
            <a:ext cx="96012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EE2FC3-856F-2F4B-A52D-94189159AC1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71600" y="5394960"/>
            <a:ext cx="4069080" cy="23774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FE341CF1-EFF3-A64D-A9D4-B96C8CD8F30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371600" y="2743200"/>
            <a:ext cx="4069080" cy="23774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D0629C78-28FC-874B-96C1-DFAAFF975DE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737860" y="5394960"/>
            <a:ext cx="4069080" cy="23774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5089EEED-3863-BD48-BCCB-4D264015DA6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37860" y="2743200"/>
            <a:ext cx="4069080" cy="23774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EEF5B44F-191D-F44D-8AB3-0B9E4AF4B4E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104120" y="5394960"/>
            <a:ext cx="4069080" cy="23774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A26442AE-D905-374C-9CB4-1A1F44C08C6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104120" y="2743200"/>
            <a:ext cx="4069080" cy="23774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CEBE105C-2ECB-0B46-923F-378B0A5AEBC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371600" y="429768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8B0900D4-1543-834B-AE27-9A72FD91B39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71600" y="694944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F64FB6B4-B0C6-5949-9F2B-7BCB7B20739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737860" y="429768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8FDD81E0-346D-A544-A838-A6991588AE4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37860" y="694944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CDB91CB5-0E93-FA44-9508-60493542C7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104120" y="429768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92F736B8-F799-F047-BE4E-297E64A754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104120" y="694944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24" name="Slide Number Placeholder 3">
            <a:extLst>
              <a:ext uri="{FF2B5EF4-FFF2-40B4-BE49-F238E27FC236}">
                <a16:creationId xmlns:a16="http://schemas.microsoft.com/office/drawing/2014/main" id="{183198DF-9C78-DD40-9CE1-2BC11B88882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3994296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BE0A6ECC-C9D0-4240-B978-69D09F2C99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00400" y="270933"/>
            <a:ext cx="10972800" cy="1310979"/>
          </a:xfrm>
          <a:prstGeom prst="rect">
            <a:avLst/>
          </a:prstGeom>
        </p:spPr>
        <p:txBody>
          <a:bodyPr lIns="0" anchor="b"/>
          <a:lstStyle>
            <a:lvl1pPr>
              <a:defRPr lang="en-US" sz="3600" b="1" kern="1200" dirty="0">
                <a:solidFill>
                  <a:srgbClr val="C8722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slide title</a:t>
            </a:r>
          </a:p>
        </p:txBody>
      </p:sp>
      <p:sp>
        <p:nvSpPr>
          <p:cNvPr id="30" name="Date Placeholder 1">
            <a:extLst>
              <a:ext uri="{FF2B5EF4-FFF2-40B4-BE49-F238E27FC236}">
                <a16:creationId xmlns:a16="http://schemas.microsoft.com/office/drawing/2014/main" id="{E4CF0CE7-333F-4604-B518-6F7EE2AA82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03407" y="7772400"/>
            <a:ext cx="310896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0B6095-4F4C-49C6-BB14-6F800DA052D3}" type="datetime1">
              <a:rPr lang="en-US" smtClean="0"/>
              <a:t>4/15/2021</a:t>
            </a:fld>
            <a:endParaRPr lang="en-US"/>
          </a:p>
        </p:txBody>
      </p:sp>
      <p:sp>
        <p:nvSpPr>
          <p:cNvPr id="31" name="Footer Placeholder 2">
            <a:extLst>
              <a:ext uri="{FF2B5EF4-FFF2-40B4-BE49-F238E27FC236}">
                <a16:creationId xmlns:a16="http://schemas.microsoft.com/office/drawing/2014/main" id="{21303C4E-FB0C-4A46-BF34-C99D885AA3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371600" y="7772400"/>
            <a:ext cx="4572000" cy="4572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BUSINESS SENSITIVE</a:t>
            </a:r>
          </a:p>
        </p:txBody>
      </p:sp>
      <p:sp>
        <p:nvSpPr>
          <p:cNvPr id="32" name="Content Placeholder 4">
            <a:extLst>
              <a:ext uri="{FF2B5EF4-FFF2-40B4-BE49-F238E27FC236}">
                <a16:creationId xmlns:a16="http://schemas.microsoft.com/office/drawing/2014/main" id="{C14080C3-5390-4F4E-9C88-2C080B5CE5D9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1371600" y="2057400"/>
            <a:ext cx="12801600" cy="457200"/>
          </a:xfrm>
          <a:prstGeom prst="rect">
            <a:avLst/>
          </a:prstGeom>
        </p:spPr>
        <p:txBody>
          <a:bodyPr lIns="0" tIns="0" rIns="0" bIns="0"/>
          <a:lstStyle>
            <a:lvl1pPr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822960" indent="-274320">
              <a:buFont typeface="Wingdings" panose="05000000000000000000" pitchFamily="2" charset="2"/>
              <a:buChar char="§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371600" indent="-274320">
              <a:buFont typeface="Wingdings" panose="05000000000000000000" pitchFamily="2" charset="2"/>
              <a:buChar char="ü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468880" indent="-274320">
              <a:buFont typeface="Wingdings" panose="05000000000000000000" pitchFamily="2" charset="2"/>
              <a:buChar char="§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22565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-Picture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5029200" y="0"/>
            <a:ext cx="96012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EE2FC3-856F-2F4B-A52D-94189159AC1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71600" y="5060515"/>
            <a:ext cx="4069080" cy="2711885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FE341CF1-EFF3-A64D-A9D4-B96C8CD8F30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371600" y="2066544"/>
            <a:ext cx="4069080" cy="2715768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D0629C78-28FC-874B-96C1-DFAAFF975DE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737860" y="5060515"/>
            <a:ext cx="4069080" cy="2711885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5089EEED-3863-BD48-BCCB-4D264015DA6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37860" y="2066544"/>
            <a:ext cx="4069080" cy="2715768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EEF5B44F-191D-F44D-8AB3-0B9E4AF4B4E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104120" y="5060515"/>
            <a:ext cx="4069080" cy="2711885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A26442AE-D905-374C-9CB4-1A1F44C08C6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104120" y="2066544"/>
            <a:ext cx="4069080" cy="2715768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CEBE105C-2ECB-0B46-923F-378B0A5AEBC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371600" y="3959352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8B0900D4-1543-834B-AE27-9A72FD91B39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71600" y="694944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F64FB6B4-B0C6-5949-9F2B-7BCB7B20739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737860" y="3959352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8FDD81E0-346D-A544-A838-A6991588AE4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37860" y="694944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CDB91CB5-0E93-FA44-9508-60493542C7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104120" y="3959352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92F736B8-F799-F047-BE4E-297E64A754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104120" y="694944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24" name="Slide Number Placeholder 3">
            <a:extLst>
              <a:ext uri="{FF2B5EF4-FFF2-40B4-BE49-F238E27FC236}">
                <a16:creationId xmlns:a16="http://schemas.microsoft.com/office/drawing/2014/main" id="{183198DF-9C78-DD40-9CE1-2BC11B88882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3994296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8" name="Date Placeholder 1">
            <a:extLst>
              <a:ext uri="{FF2B5EF4-FFF2-40B4-BE49-F238E27FC236}">
                <a16:creationId xmlns:a16="http://schemas.microsoft.com/office/drawing/2014/main" id="{68F188F7-153E-49D5-8DFC-1902520470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03407" y="7772400"/>
            <a:ext cx="310896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310D86-F5C0-4B34-BF97-659F2B731977}" type="datetime1">
              <a:rPr lang="en-US" smtClean="0"/>
              <a:t>4/15/2021</a:t>
            </a:fld>
            <a:endParaRPr lang="en-US"/>
          </a:p>
        </p:txBody>
      </p:sp>
      <p:sp>
        <p:nvSpPr>
          <p:cNvPr id="29" name="Footer Placeholder 2">
            <a:extLst>
              <a:ext uri="{FF2B5EF4-FFF2-40B4-BE49-F238E27FC236}">
                <a16:creationId xmlns:a16="http://schemas.microsoft.com/office/drawing/2014/main" id="{578EF931-9BED-4D2C-8850-F588C3E360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371600" y="7772400"/>
            <a:ext cx="4572000" cy="4572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BUSINESS SENSITIVE</a:t>
            </a: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7B7AD090-7EA2-424E-A15B-B80A20326A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00400" y="270933"/>
            <a:ext cx="10972800" cy="1310979"/>
          </a:xfrm>
          <a:prstGeom prst="rect">
            <a:avLst/>
          </a:prstGeom>
        </p:spPr>
        <p:txBody>
          <a:bodyPr lIns="0" anchor="b"/>
          <a:lstStyle>
            <a:lvl1pPr>
              <a:defRPr lang="en-US" sz="3600" b="1" kern="1200" dirty="0">
                <a:solidFill>
                  <a:srgbClr val="C8722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480177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D96EEDE-6486-774B-B0E3-751BBA42CE35}"/>
              </a:ext>
            </a:extLst>
          </p:cNvPr>
          <p:cNvSpPr/>
          <p:nvPr userDrawn="1"/>
        </p:nvSpPr>
        <p:spPr>
          <a:xfrm>
            <a:off x="5029200" y="0"/>
            <a:ext cx="96012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3994296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Date Placeholder 1">
            <a:extLst>
              <a:ext uri="{FF2B5EF4-FFF2-40B4-BE49-F238E27FC236}">
                <a16:creationId xmlns:a16="http://schemas.microsoft.com/office/drawing/2014/main" id="{8F28E1ED-1888-403E-AAF0-8053EF9DF5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03407" y="7772400"/>
            <a:ext cx="310896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4329D7-FC25-425E-992F-C8707A1C628E}" type="datetime1">
              <a:rPr lang="en-US" smtClean="0"/>
              <a:t>4/15/2021</a:t>
            </a:fld>
            <a:endParaRPr lang="en-US"/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227E8059-8EC0-42A2-8A9E-251427CDC0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371600" y="7772400"/>
            <a:ext cx="4572000" cy="4572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BUSINESS SENSITIVE</a:t>
            </a:r>
          </a:p>
        </p:txBody>
      </p:sp>
    </p:spTree>
    <p:extLst>
      <p:ext uri="{BB962C8B-B14F-4D97-AF65-F5344CB8AC3E}">
        <p14:creationId xmlns:p14="http://schemas.microsoft.com/office/powerpoint/2010/main" val="458337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hank You / Conclu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3994296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66D1A4-6DD7-B54C-AB7B-63074374BB93}"/>
              </a:ext>
            </a:extLst>
          </p:cNvPr>
          <p:cNvSpPr txBox="1"/>
          <p:nvPr userDrawn="1"/>
        </p:nvSpPr>
        <p:spPr>
          <a:xfrm>
            <a:off x="1371600" y="2057400"/>
            <a:ext cx="4572000" cy="54864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4800" b="1">
                <a:solidFill>
                  <a:srgbClr val="C872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you</a:t>
            </a:r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B62A8373-42F9-431F-865E-129CCA0046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371600" y="7772400"/>
            <a:ext cx="4572000" cy="4572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BUSINESS SENSITIVE</a:t>
            </a:r>
          </a:p>
        </p:txBody>
      </p:sp>
    </p:spTree>
    <p:extLst>
      <p:ext uri="{BB962C8B-B14F-4D97-AF65-F5344CB8AC3E}">
        <p14:creationId xmlns:p14="http://schemas.microsoft.com/office/powerpoint/2010/main" val="3765195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Picture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5029200" y="0"/>
            <a:ext cx="96012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EE2FC3-856F-2F4B-A52D-94189159AC1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00800" y="457200"/>
            <a:ext cx="3657600" cy="34290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FD00854A-4EC7-2D48-A025-5B0B48548BC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515600" y="457200"/>
            <a:ext cx="3657600" cy="34290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67A8C708-D197-CF47-8089-89928BE1E30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00800" y="4343400"/>
            <a:ext cx="3657600" cy="34290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3C4D2EBC-B863-FD49-A9DF-1381563078D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515600" y="4343400"/>
            <a:ext cx="3657600" cy="34290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E93B472-4A32-7C41-A565-485FDC3EB83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00800" y="2971800"/>
            <a:ext cx="3657600" cy="9144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19F7807A-D120-BD49-9CBD-9174F26D798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00800" y="6858000"/>
            <a:ext cx="3657600" cy="9144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08ED17FC-CAF8-9A40-9A88-897DEF9CFEA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515600" y="2971800"/>
            <a:ext cx="3657600" cy="9144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4A16FA60-8BA9-8B4A-86AA-F8336C26C78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515600" y="6858000"/>
            <a:ext cx="3657600" cy="9144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16" name="Slide Number Placeholder 3">
            <a:extLst>
              <a:ext uri="{FF2B5EF4-FFF2-40B4-BE49-F238E27FC236}">
                <a16:creationId xmlns:a16="http://schemas.microsoft.com/office/drawing/2014/main" id="{7DC2EC3E-C641-FD49-9F15-878B1AFFFD9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13994296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3648737A-DE0E-48DB-87F0-65418715CF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1599" y="2295525"/>
            <a:ext cx="4572001" cy="1590675"/>
          </a:xfrm>
          <a:prstGeom prst="rect">
            <a:avLst/>
          </a:prstGeom>
        </p:spPr>
        <p:txBody>
          <a:bodyPr lIns="0" anchor="b"/>
          <a:lstStyle>
            <a:lvl1pPr>
              <a:defRPr lang="en-US" sz="3600" b="1" kern="1200" dirty="0">
                <a:solidFill>
                  <a:srgbClr val="C8722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slide title</a:t>
            </a:r>
          </a:p>
        </p:txBody>
      </p:sp>
      <p:sp>
        <p:nvSpPr>
          <p:cNvPr id="21" name="Content Placeholder 13">
            <a:extLst>
              <a:ext uri="{FF2B5EF4-FFF2-40B4-BE49-F238E27FC236}">
                <a16:creationId xmlns:a16="http://schemas.microsoft.com/office/drawing/2014/main" id="{97DA340F-6103-4F2C-B3B8-8D8A524DC19C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1394459" y="4373033"/>
            <a:ext cx="4572000" cy="34290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 marL="822960" indent="-274320">
              <a:buFont typeface="Wingdings" panose="05000000000000000000" pitchFamily="2" charset="2"/>
              <a:buChar char="§"/>
              <a:defRPr sz="2400"/>
            </a:lvl2pPr>
            <a:lvl3pPr marL="1371600" indent="-274320">
              <a:buFont typeface="Wingdings" panose="05000000000000000000" pitchFamily="2" charset="2"/>
              <a:buChar char="ü"/>
              <a:defRPr sz="2000"/>
            </a:lvl3pPr>
            <a:lvl4pPr>
              <a:defRPr sz="1800"/>
            </a:lvl4pPr>
            <a:lvl5pPr marL="2468880" indent="-274320">
              <a:buFont typeface="Wingdings" panose="05000000000000000000" pitchFamily="2" charset="2"/>
              <a:buChar char="§"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5" name="Date Placeholder 1">
            <a:extLst>
              <a:ext uri="{FF2B5EF4-FFF2-40B4-BE49-F238E27FC236}">
                <a16:creationId xmlns:a16="http://schemas.microsoft.com/office/drawing/2014/main" id="{EE384947-F0AD-4E73-95AD-CAD4DEE446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03408" y="7795155"/>
            <a:ext cx="3108007" cy="434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960262-4613-4FD5-B811-1D24AF905E60}" type="datetime1">
              <a:rPr lang="en-US" smtClean="0"/>
              <a:t>4/15/2021</a:t>
            </a:fld>
            <a:endParaRPr lang="en-US"/>
          </a:p>
        </p:txBody>
      </p:sp>
      <p:sp>
        <p:nvSpPr>
          <p:cNvPr id="26" name="Footer Placeholder 2">
            <a:extLst>
              <a:ext uri="{FF2B5EF4-FFF2-40B4-BE49-F238E27FC236}">
                <a16:creationId xmlns:a16="http://schemas.microsoft.com/office/drawing/2014/main" id="{8259C4D6-850D-4393-9434-3F69451FBF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9246" y="7772400"/>
            <a:ext cx="12007821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BUSINESS SENSITIVE</a:t>
            </a:r>
          </a:p>
        </p:txBody>
      </p:sp>
    </p:spTree>
    <p:extLst>
      <p:ext uri="{BB962C8B-B14F-4D97-AF65-F5344CB8AC3E}">
        <p14:creationId xmlns:p14="http://schemas.microsoft.com/office/powerpoint/2010/main" val="1927294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-Picture Grid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5029200" y="0"/>
            <a:ext cx="96012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EE2FC3-856F-2F4B-A52D-94189159AC1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71600" y="5394960"/>
            <a:ext cx="4069080" cy="23774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FE341CF1-EFF3-A64D-A9D4-B96C8CD8F30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371600" y="2743200"/>
            <a:ext cx="4069080" cy="23774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D0629C78-28FC-874B-96C1-DFAAFF975DE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737860" y="5394960"/>
            <a:ext cx="4069080" cy="23774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5089EEED-3863-BD48-BCCB-4D264015DA6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37860" y="2743200"/>
            <a:ext cx="4069080" cy="23774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EEF5B44F-191D-F44D-8AB3-0B9E4AF4B4E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104120" y="5394960"/>
            <a:ext cx="4069080" cy="23774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A26442AE-D905-374C-9CB4-1A1F44C08C6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104120" y="2743200"/>
            <a:ext cx="4069080" cy="23774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CEBE105C-2ECB-0B46-923F-378B0A5AEBC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371600" y="429768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8B0900D4-1543-834B-AE27-9A72FD91B39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71600" y="694944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F64FB6B4-B0C6-5949-9F2B-7BCB7B20739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737860" y="429768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8FDD81E0-346D-A544-A838-A6991588AE4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37860" y="694944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CDB91CB5-0E93-FA44-9508-60493542C7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104120" y="429768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92F736B8-F799-F047-BE4E-297E64A754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104120" y="694944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24" name="Slide Number Placeholder 3">
            <a:extLst>
              <a:ext uri="{FF2B5EF4-FFF2-40B4-BE49-F238E27FC236}">
                <a16:creationId xmlns:a16="http://schemas.microsoft.com/office/drawing/2014/main" id="{183198DF-9C78-DD40-9CE1-2BC11B88882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3994296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BE0A6ECC-C9D0-4240-B978-69D09F2C99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00400" y="270933"/>
            <a:ext cx="10972800" cy="1310979"/>
          </a:xfrm>
          <a:prstGeom prst="rect">
            <a:avLst/>
          </a:prstGeom>
        </p:spPr>
        <p:txBody>
          <a:bodyPr lIns="0" anchor="b"/>
          <a:lstStyle>
            <a:lvl1pPr>
              <a:defRPr lang="en-US" sz="3600" b="1" kern="1200" dirty="0">
                <a:solidFill>
                  <a:srgbClr val="C8722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slide title</a:t>
            </a:r>
          </a:p>
        </p:txBody>
      </p:sp>
      <p:sp>
        <p:nvSpPr>
          <p:cNvPr id="30" name="Date Placeholder 1">
            <a:extLst>
              <a:ext uri="{FF2B5EF4-FFF2-40B4-BE49-F238E27FC236}">
                <a16:creationId xmlns:a16="http://schemas.microsoft.com/office/drawing/2014/main" id="{E4CF0CE7-333F-4604-B518-6F7EE2AA82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03408" y="7795155"/>
            <a:ext cx="3108007" cy="434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82B549-7E13-4B76-8BE0-D0E527EB4A54}" type="datetime1">
              <a:rPr lang="en-US" smtClean="0"/>
              <a:t>4/15/2021</a:t>
            </a:fld>
            <a:endParaRPr lang="en-US"/>
          </a:p>
        </p:txBody>
      </p:sp>
      <p:sp>
        <p:nvSpPr>
          <p:cNvPr id="31" name="Footer Placeholder 2">
            <a:extLst>
              <a:ext uri="{FF2B5EF4-FFF2-40B4-BE49-F238E27FC236}">
                <a16:creationId xmlns:a16="http://schemas.microsoft.com/office/drawing/2014/main" id="{21303C4E-FB0C-4A46-BF34-C99D885AA3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9246" y="7772400"/>
            <a:ext cx="12007821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BUSINESS SENSITIVE</a:t>
            </a:r>
          </a:p>
        </p:txBody>
      </p:sp>
      <p:sp>
        <p:nvSpPr>
          <p:cNvPr id="32" name="Content Placeholder 4">
            <a:extLst>
              <a:ext uri="{FF2B5EF4-FFF2-40B4-BE49-F238E27FC236}">
                <a16:creationId xmlns:a16="http://schemas.microsoft.com/office/drawing/2014/main" id="{C14080C3-5390-4F4E-9C88-2C080B5CE5D9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1371600" y="2194560"/>
            <a:ext cx="12801600" cy="525886"/>
          </a:xfrm>
          <a:prstGeom prst="rect">
            <a:avLst/>
          </a:prstGeom>
        </p:spPr>
        <p:txBody>
          <a:bodyPr/>
          <a:lstStyle>
            <a:lvl1pPr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822960" indent="-274320">
              <a:buFont typeface="Wingdings" panose="05000000000000000000" pitchFamily="2" charset="2"/>
              <a:buChar char="§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371600" indent="-274320">
              <a:buFont typeface="Wingdings" panose="05000000000000000000" pitchFamily="2" charset="2"/>
              <a:buChar char="ü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468880" indent="-274320">
              <a:buFont typeface="Wingdings" panose="05000000000000000000" pitchFamily="2" charset="2"/>
              <a:buChar char="§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39876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-Picture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5029200" y="0"/>
            <a:ext cx="96012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EE2FC3-856F-2F4B-A52D-94189159AC1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71600" y="5060515"/>
            <a:ext cx="4069080" cy="2711885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FE341CF1-EFF3-A64D-A9D4-B96C8CD8F30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371600" y="2066544"/>
            <a:ext cx="4069080" cy="2715768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D0629C78-28FC-874B-96C1-DFAAFF975DE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737860" y="5060515"/>
            <a:ext cx="4069080" cy="2711885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5089EEED-3863-BD48-BCCB-4D264015DA6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37860" y="2066544"/>
            <a:ext cx="4069080" cy="2715768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EEF5B44F-191D-F44D-8AB3-0B9E4AF4B4E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104120" y="5060515"/>
            <a:ext cx="4069080" cy="2711885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A26442AE-D905-374C-9CB4-1A1F44C08C6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104120" y="2066544"/>
            <a:ext cx="4069080" cy="2715768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CEBE105C-2ECB-0B46-923F-378B0A5AEBC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371600" y="3959352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8B0900D4-1543-834B-AE27-9A72FD91B39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71600" y="694944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F64FB6B4-B0C6-5949-9F2B-7BCB7B20739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737860" y="3959352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8FDD81E0-346D-A544-A838-A6991588AE4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37860" y="694944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CDB91CB5-0E93-FA44-9508-60493542C7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104120" y="3959352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92F736B8-F799-F047-BE4E-297E64A754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104120" y="694944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24" name="Slide Number Placeholder 3">
            <a:extLst>
              <a:ext uri="{FF2B5EF4-FFF2-40B4-BE49-F238E27FC236}">
                <a16:creationId xmlns:a16="http://schemas.microsoft.com/office/drawing/2014/main" id="{183198DF-9C78-DD40-9CE1-2BC11B88882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3994296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8" name="Date Placeholder 1">
            <a:extLst>
              <a:ext uri="{FF2B5EF4-FFF2-40B4-BE49-F238E27FC236}">
                <a16:creationId xmlns:a16="http://schemas.microsoft.com/office/drawing/2014/main" id="{68F188F7-153E-49D5-8DFC-1902520470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03408" y="7795155"/>
            <a:ext cx="3108007" cy="434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5C048F-3C99-404C-A6A0-73453C407310}" type="datetime1">
              <a:rPr lang="en-US" smtClean="0"/>
              <a:t>4/15/2021</a:t>
            </a:fld>
            <a:endParaRPr lang="en-US"/>
          </a:p>
        </p:txBody>
      </p:sp>
      <p:sp>
        <p:nvSpPr>
          <p:cNvPr id="29" name="Footer Placeholder 2">
            <a:extLst>
              <a:ext uri="{FF2B5EF4-FFF2-40B4-BE49-F238E27FC236}">
                <a16:creationId xmlns:a16="http://schemas.microsoft.com/office/drawing/2014/main" id="{578EF931-9BED-4D2C-8850-F588C3E360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9246" y="7772400"/>
            <a:ext cx="12007821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BUSINESS SENSITIVE</a:t>
            </a: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7B7AD090-7EA2-424E-A15B-B80A20326A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00400" y="270933"/>
            <a:ext cx="10972800" cy="1310979"/>
          </a:xfrm>
          <a:prstGeom prst="rect">
            <a:avLst/>
          </a:prstGeom>
        </p:spPr>
        <p:txBody>
          <a:bodyPr lIns="0" anchor="b"/>
          <a:lstStyle>
            <a:lvl1pPr>
              <a:defRPr lang="en-US" sz="3600" b="1" kern="1200" dirty="0">
                <a:solidFill>
                  <a:srgbClr val="C8722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1907072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D96EEDE-6486-774B-B0E3-751BBA42CE35}"/>
              </a:ext>
            </a:extLst>
          </p:cNvPr>
          <p:cNvSpPr/>
          <p:nvPr userDrawn="1"/>
        </p:nvSpPr>
        <p:spPr>
          <a:xfrm>
            <a:off x="5029200" y="0"/>
            <a:ext cx="96012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3994296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Date Placeholder 1">
            <a:extLst>
              <a:ext uri="{FF2B5EF4-FFF2-40B4-BE49-F238E27FC236}">
                <a16:creationId xmlns:a16="http://schemas.microsoft.com/office/drawing/2014/main" id="{8F28E1ED-1888-403E-AAF0-8053EF9DF5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03408" y="7795155"/>
            <a:ext cx="3108007" cy="434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2AAFDB-FD5A-4E0B-A74A-E11E19943A60}" type="datetime1">
              <a:rPr lang="en-US" smtClean="0"/>
              <a:t>4/15/2021</a:t>
            </a:fld>
            <a:endParaRPr lang="en-US"/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227E8059-8EC0-42A2-8A9E-251427CDC0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9246" y="7772400"/>
            <a:ext cx="12007821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BUSINESS SENSITIVE</a:t>
            </a:r>
          </a:p>
        </p:txBody>
      </p:sp>
    </p:spTree>
    <p:extLst>
      <p:ext uri="{BB962C8B-B14F-4D97-AF65-F5344CB8AC3E}">
        <p14:creationId xmlns:p14="http://schemas.microsoft.com/office/powerpoint/2010/main" val="2920770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hank You / Conclu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3994296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66D1A4-6DD7-B54C-AB7B-63074374BB93}"/>
              </a:ext>
            </a:extLst>
          </p:cNvPr>
          <p:cNvSpPr txBox="1"/>
          <p:nvPr userDrawn="1"/>
        </p:nvSpPr>
        <p:spPr>
          <a:xfrm>
            <a:off x="1371600" y="2057400"/>
            <a:ext cx="4572000" cy="54864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4800" b="1">
                <a:solidFill>
                  <a:srgbClr val="C872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you</a:t>
            </a:r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B62A8373-42F9-431F-865E-129CCA0046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9247" y="7772400"/>
            <a:ext cx="5471554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BUSINESS SENSITIVE</a:t>
            </a:r>
          </a:p>
        </p:txBody>
      </p:sp>
    </p:spTree>
    <p:extLst>
      <p:ext uri="{BB962C8B-B14F-4D97-AF65-F5344CB8AC3E}">
        <p14:creationId xmlns:p14="http://schemas.microsoft.com/office/powerpoint/2010/main" val="3423696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e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13" Type="http://schemas.openxmlformats.org/officeDocument/2006/relationships/slideLayout" Target="../slideLayouts/slideLayout22.xml"/><Relationship Id="rId18" Type="http://schemas.openxmlformats.org/officeDocument/2006/relationships/slideLayout" Target="../slideLayouts/slideLayout27.xml"/><Relationship Id="rId3" Type="http://schemas.openxmlformats.org/officeDocument/2006/relationships/slideLayout" Target="../slideLayouts/slideLayout12.xml"/><Relationship Id="rId21" Type="http://schemas.openxmlformats.org/officeDocument/2006/relationships/image" Target="../media/image7.png"/><Relationship Id="rId7" Type="http://schemas.openxmlformats.org/officeDocument/2006/relationships/slideLayout" Target="../slideLayouts/slideLayout16.xml"/><Relationship Id="rId12" Type="http://schemas.openxmlformats.org/officeDocument/2006/relationships/slideLayout" Target="../slideLayouts/slideLayout21.xml"/><Relationship Id="rId17" Type="http://schemas.openxmlformats.org/officeDocument/2006/relationships/slideLayout" Target="../slideLayouts/slideLayout26.xml"/><Relationship Id="rId2" Type="http://schemas.openxmlformats.org/officeDocument/2006/relationships/slideLayout" Target="../slideLayouts/slideLayout11.xml"/><Relationship Id="rId16" Type="http://schemas.openxmlformats.org/officeDocument/2006/relationships/slideLayout" Target="../slideLayouts/slideLayout25.xml"/><Relationship Id="rId20" Type="http://schemas.openxmlformats.org/officeDocument/2006/relationships/image" Target="../media/image6.jpeg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24.xml"/><Relationship Id="rId23" Type="http://schemas.openxmlformats.org/officeDocument/2006/relationships/image" Target="../media/image9.tiff"/><Relationship Id="rId10" Type="http://schemas.openxmlformats.org/officeDocument/2006/relationships/slideLayout" Target="../slideLayouts/slideLayout19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Relationship Id="rId14" Type="http://schemas.openxmlformats.org/officeDocument/2006/relationships/slideLayout" Target="../slideLayouts/slideLayout23.xml"/><Relationship Id="rId22" Type="http://schemas.openxmlformats.org/officeDocument/2006/relationships/image" Target="../media/image8.jpe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12" Type="http://schemas.openxmlformats.org/officeDocument/2006/relationships/image" Target="../media/image2.jpeg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image" Target="../media/image16.jpeg"/><Relationship Id="rId5" Type="http://schemas.openxmlformats.org/officeDocument/2006/relationships/slideLayout" Target="../slideLayouts/slideLayout32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image" Target="../media/image17.jpeg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theme" Target="../theme/theme4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66E2E79-0870-C54F-A06E-68682E53FD3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545"/>
          <a:stretch/>
        </p:blipFill>
        <p:spPr>
          <a:xfrm>
            <a:off x="-8022" y="-1"/>
            <a:ext cx="12681286" cy="82296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CCD7655-9358-A146-8E82-9EF0A1D199D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86000" y="-2"/>
            <a:ext cx="12344400" cy="82296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729221F-20F2-144C-A638-0A6C756C26C9}"/>
              </a:ext>
            </a:extLst>
          </p:cNvPr>
          <p:cNvSpPr/>
          <p:nvPr userDrawn="1"/>
        </p:nvSpPr>
        <p:spPr>
          <a:xfrm>
            <a:off x="914400" y="0"/>
            <a:ext cx="54864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88D28A-E737-5049-8A98-3AC3A6EA2CDB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71600" y="237744"/>
            <a:ext cx="1280160" cy="1249224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EEAA279-64AD-4C24-987C-D056E5350C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89037" y="7627938"/>
            <a:ext cx="4937125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BUSINESS SENSITIVE</a:t>
            </a:r>
          </a:p>
        </p:txBody>
      </p:sp>
    </p:spTree>
    <p:extLst>
      <p:ext uri="{BB962C8B-B14F-4D97-AF65-F5344CB8AC3E}">
        <p14:creationId xmlns:p14="http://schemas.microsoft.com/office/powerpoint/2010/main" val="41496980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7" r:id="rId1"/>
    <p:sldLayoutId id="2147483858" r:id="rId2"/>
    <p:sldLayoutId id="2147483859" r:id="rId3"/>
    <p:sldLayoutId id="2147483860" r:id="rId4"/>
    <p:sldLayoutId id="2147483861" r:id="rId5"/>
    <p:sldLayoutId id="2147483862" r:id="rId6"/>
    <p:sldLayoutId id="2147483863" r:id="rId7"/>
    <p:sldLayoutId id="2147483864" r:id="rId8"/>
    <p:sldLayoutId id="2147483865" r:id="rId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52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0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729221F-20F2-144C-A638-0A6C756C26C9}"/>
              </a:ext>
            </a:extLst>
          </p:cNvPr>
          <p:cNvSpPr/>
          <p:nvPr userDrawn="1"/>
        </p:nvSpPr>
        <p:spPr>
          <a:xfrm>
            <a:off x="914400" y="0"/>
            <a:ext cx="54864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88D28A-E737-5049-8A98-3AC3A6EA2CDB}"/>
              </a:ext>
            </a:extLst>
          </p:cNvPr>
          <p:cNvPicPr>
            <a:picLocks noChangeAspect="1"/>
          </p:cNvPicPr>
          <p:nvPr userDrawn="1"/>
        </p:nvPicPr>
        <p:blipFill>
          <a:blip r:embed="rId2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71600" y="237744"/>
            <a:ext cx="1280160" cy="1249224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EEAA279-64AD-4C24-987C-D056E5350C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89039" y="7627939"/>
            <a:ext cx="4937125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BUSINESS SENSITIVE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43A995-6A76-5F48-A15A-559497C5041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49" b="-40"/>
          <a:stretch/>
        </p:blipFill>
        <p:spPr>
          <a:xfrm>
            <a:off x="6400801" y="3293"/>
            <a:ext cx="8229600" cy="822630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FCE6D24-2F90-D947-921A-4995DDD856C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619"/>
          <a:stretch/>
        </p:blipFill>
        <p:spPr>
          <a:xfrm>
            <a:off x="1" y="0"/>
            <a:ext cx="914399" cy="8226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9426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7" r:id="rId1"/>
    <p:sldLayoutId id="2147483868" r:id="rId2"/>
    <p:sldLayoutId id="2147483869" r:id="rId3"/>
    <p:sldLayoutId id="2147483870" r:id="rId4"/>
    <p:sldLayoutId id="2147483871" r:id="rId5"/>
    <p:sldLayoutId id="2147483872" r:id="rId6"/>
    <p:sldLayoutId id="2147483873" r:id="rId7"/>
    <p:sldLayoutId id="2147483874" r:id="rId8"/>
    <p:sldLayoutId id="2147483875" r:id="rId9"/>
    <p:sldLayoutId id="2147483876" r:id="rId10"/>
    <p:sldLayoutId id="2147483877" r:id="rId11"/>
    <p:sldLayoutId id="2147483878" r:id="rId12"/>
    <p:sldLayoutId id="2147483879" r:id="rId13"/>
    <p:sldLayoutId id="2147483880" r:id="rId14"/>
    <p:sldLayoutId id="2147483881" r:id="rId15"/>
    <p:sldLayoutId id="2147483882" r:id="rId16"/>
    <p:sldLayoutId id="2147483883" r:id="rId17"/>
    <p:sldLayoutId id="2147483884" r:id="rId1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1097236" rtl="0" eaLnBrk="1" latinLnBrk="0" hangingPunct="1">
        <a:lnSpc>
          <a:spcPct val="90000"/>
        </a:lnSpc>
        <a:spcBef>
          <a:spcPct val="0"/>
        </a:spcBef>
        <a:buNone/>
        <a:defRPr sz="52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09" indent="-274309" algn="l" defTabSz="1097236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1pPr>
      <a:lvl2pPr marL="822928" indent="-274309" algn="l" defTabSz="1097236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371545" indent="-274309" algn="l" defTabSz="1097236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163" indent="-274309" algn="l" defTabSz="1097236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468782" indent="-274309" algn="l" defTabSz="1097236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3017399" indent="-274309" algn="l" defTabSz="1097236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017" indent="-274309" algn="l" defTabSz="1097236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636" indent="-274309" algn="l" defTabSz="1097236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254" indent="-274309" algn="l" defTabSz="1097236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36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18" algn="l" defTabSz="1097236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36" algn="l" defTabSz="1097236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854" algn="l" defTabSz="1097236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472" algn="l" defTabSz="1097236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091" algn="l" defTabSz="1097236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708" algn="l" defTabSz="1097236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326" algn="l" defTabSz="1097236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8945" algn="l" defTabSz="1097236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66E2E79-0870-C54F-A06E-68682E53FD3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545"/>
          <a:stretch/>
        </p:blipFill>
        <p:spPr>
          <a:xfrm>
            <a:off x="-8022" y="-1"/>
            <a:ext cx="12681286" cy="82296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CCD7655-9358-A146-8E82-9EF0A1D199D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86000" y="-2"/>
            <a:ext cx="12344400" cy="82296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729221F-20F2-144C-A638-0A6C756C26C9}"/>
              </a:ext>
            </a:extLst>
          </p:cNvPr>
          <p:cNvSpPr/>
          <p:nvPr userDrawn="1"/>
        </p:nvSpPr>
        <p:spPr>
          <a:xfrm>
            <a:off x="914400" y="0"/>
            <a:ext cx="54864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88D28A-E737-5049-8A98-3AC3A6EA2CDB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71600" y="237744"/>
            <a:ext cx="1280160" cy="1249224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EEAA279-64AD-4C24-987C-D056E5350C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89037" y="7627938"/>
            <a:ext cx="4937125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BUSINESS SENSITIVE</a:t>
            </a:r>
          </a:p>
        </p:txBody>
      </p:sp>
    </p:spTree>
    <p:extLst>
      <p:ext uri="{BB962C8B-B14F-4D97-AF65-F5344CB8AC3E}">
        <p14:creationId xmlns:p14="http://schemas.microsoft.com/office/powerpoint/2010/main" val="10002897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6" r:id="rId1"/>
    <p:sldLayoutId id="2147483887" r:id="rId2"/>
    <p:sldLayoutId id="2147483888" r:id="rId3"/>
    <p:sldLayoutId id="2147483889" r:id="rId4"/>
    <p:sldLayoutId id="2147483890" r:id="rId5"/>
    <p:sldLayoutId id="2147483891" r:id="rId6"/>
    <p:sldLayoutId id="2147483892" r:id="rId7"/>
    <p:sldLayoutId id="2147483893" r:id="rId8"/>
    <p:sldLayoutId id="2147483894" r:id="rId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52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729221F-20F2-144C-A638-0A6C756C26C9}"/>
              </a:ext>
            </a:extLst>
          </p:cNvPr>
          <p:cNvSpPr/>
          <p:nvPr userDrawn="1"/>
        </p:nvSpPr>
        <p:spPr>
          <a:xfrm>
            <a:off x="914400" y="0"/>
            <a:ext cx="54864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88D28A-E737-5049-8A98-3AC3A6EA2CDB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71600" y="237744"/>
            <a:ext cx="1280160" cy="1249224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EEAA279-64AD-4C24-987C-D056E5350C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371600" y="7772400"/>
            <a:ext cx="4572000" cy="4572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BUSINESS SENSITIVE</a:t>
            </a:r>
          </a:p>
        </p:txBody>
      </p:sp>
    </p:spTree>
    <p:extLst>
      <p:ext uri="{BB962C8B-B14F-4D97-AF65-F5344CB8AC3E}">
        <p14:creationId xmlns:p14="http://schemas.microsoft.com/office/powerpoint/2010/main" val="11623204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8" r:id="rId1"/>
    <p:sldLayoutId id="2147483899" r:id="rId2"/>
    <p:sldLayoutId id="2147483900" r:id="rId3"/>
    <p:sldLayoutId id="2147483901" r:id="rId4"/>
    <p:sldLayoutId id="2147483902" r:id="rId5"/>
    <p:sldLayoutId id="2147483903" r:id="rId6"/>
    <p:sldLayoutId id="2147483904" r:id="rId7"/>
    <p:sldLayoutId id="2147483905" r:id="rId8"/>
    <p:sldLayoutId id="2147483906" r:id="rId9"/>
    <p:sldLayoutId id="2147483907" r:id="rId10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52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nnl/neuromancer/tree/NeurIPS2020" TargetMode="External"/><Relationship Id="rId2" Type="http://schemas.openxmlformats.org/officeDocument/2006/relationships/image" Target="../media/image52.tiff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tiff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arxiv.org/abs/2004.11184" TargetMode="External"/><Relationship Id="rId4" Type="http://schemas.openxmlformats.org/officeDocument/2006/relationships/hyperlink" Target="https://arxiv.org/abs/2011.03699" TargetMode="Externa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.xml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12" Type="http://schemas.microsoft.com/office/2007/relationships/diagramDrawing" Target="../diagrams/drawing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0.png"/><Relationship Id="rId11" Type="http://schemas.openxmlformats.org/officeDocument/2006/relationships/diagramColors" Target="../diagrams/colors1.xml"/><Relationship Id="rId5" Type="http://schemas.openxmlformats.org/officeDocument/2006/relationships/image" Target="../media/image59.png"/><Relationship Id="rId10" Type="http://schemas.openxmlformats.org/officeDocument/2006/relationships/diagramQuickStyle" Target="../diagrams/quickStyle1.xml"/><Relationship Id="rId4" Type="http://schemas.openxmlformats.org/officeDocument/2006/relationships/image" Target="../media/image58.png"/><Relationship Id="rId9" Type="http://schemas.openxmlformats.org/officeDocument/2006/relationships/diagramLayout" Target="../diagrams/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tiff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tiff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tiff"/><Relationship Id="rId2" Type="http://schemas.openxmlformats.org/officeDocument/2006/relationships/image" Target="../media/image65.emf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1.jpe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13" Type="http://schemas.openxmlformats.org/officeDocument/2006/relationships/image" Target="../media/image83.png"/><Relationship Id="rId18" Type="http://schemas.openxmlformats.org/officeDocument/2006/relationships/image" Target="../media/image63.png"/><Relationship Id="rId3" Type="http://schemas.openxmlformats.org/officeDocument/2006/relationships/image" Target="../media/image64.tiff"/><Relationship Id="rId7" Type="http://schemas.openxmlformats.org/officeDocument/2006/relationships/image" Target="../media/image77.svg"/><Relationship Id="rId12" Type="http://schemas.openxmlformats.org/officeDocument/2006/relationships/image" Target="../media/image82.png"/><Relationship Id="rId17" Type="http://schemas.openxmlformats.org/officeDocument/2006/relationships/image" Target="../media/image85.png"/><Relationship Id="rId2" Type="http://schemas.openxmlformats.org/officeDocument/2006/relationships/notesSlide" Target="../notesSlides/notesSlide7.xml"/><Relationship Id="rId16" Type="http://schemas.openxmlformats.org/officeDocument/2006/relationships/hyperlink" Target="https://pnnl.github.io/slim/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6.png"/><Relationship Id="rId11" Type="http://schemas.openxmlformats.org/officeDocument/2006/relationships/image" Target="../media/image81.png"/><Relationship Id="rId5" Type="http://schemas.openxmlformats.org/officeDocument/2006/relationships/image" Target="../media/image75.png"/><Relationship Id="rId15" Type="http://schemas.openxmlformats.org/officeDocument/2006/relationships/hyperlink" Target="https://github.com/pnnl/neuromancer" TargetMode="External"/><Relationship Id="rId10" Type="http://schemas.openxmlformats.org/officeDocument/2006/relationships/image" Target="../media/image80.png"/><Relationship Id="rId4" Type="http://schemas.openxmlformats.org/officeDocument/2006/relationships/image" Target="../media/image74.png"/><Relationship Id="rId9" Type="http://schemas.openxmlformats.org/officeDocument/2006/relationships/image" Target="../media/image79.png"/><Relationship Id="rId14" Type="http://schemas.openxmlformats.org/officeDocument/2006/relationships/image" Target="../media/image8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004.10883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4.png"/><Relationship Id="rId4" Type="http://schemas.openxmlformats.org/officeDocument/2006/relationships/image" Target="../media/image33.gi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12" Type="http://schemas.openxmlformats.org/officeDocument/2006/relationships/image" Target="../media/image51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BEF58-0449-9846-A5A2-D55961FE08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5485" y="1975017"/>
            <a:ext cx="5286894" cy="2588381"/>
          </a:xfrm>
        </p:spPr>
        <p:txBody>
          <a:bodyPr/>
          <a:lstStyle/>
          <a:p>
            <a:r>
              <a:rPr lang="en-US" sz="3600" dirty="0"/>
              <a:t>Constrained Deep Learning for Modeling and Control of Buildings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E1D2E7-9C1F-2A4D-860E-ABC301F304F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70529" y="5680364"/>
            <a:ext cx="4572000" cy="274320"/>
          </a:xfrm>
        </p:spPr>
        <p:txBody>
          <a:bodyPr/>
          <a:lstStyle/>
          <a:p>
            <a:r>
              <a:rPr lang="en-US" dirty="0"/>
              <a:t>Jan Drgona				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ABD531-C6C8-764B-9337-52D69C4E5A8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371600" y="6099737"/>
            <a:ext cx="4572000" cy="274320"/>
          </a:xfrm>
        </p:spPr>
        <p:txBody>
          <a:bodyPr/>
          <a:lstStyle/>
          <a:p>
            <a:r>
              <a:rPr lang="en-US" dirty="0"/>
              <a:t>Collaborators: Elliott Skomski, Soumya Vasisht,  </a:t>
            </a:r>
          </a:p>
          <a:p>
            <a:r>
              <a:rPr lang="en-US" dirty="0"/>
              <a:t>Aaron Tuor, Vikas Chandan, Draguna Vrabie</a:t>
            </a:r>
          </a:p>
        </p:txBody>
      </p:sp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AEF49522-DF44-42A7-82B7-16B942C4EC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3644"/>
          <a:stretch/>
        </p:blipFill>
        <p:spPr>
          <a:xfrm>
            <a:off x="7553612" y="0"/>
            <a:ext cx="6474040" cy="2836688"/>
          </a:xfrm>
          <a:prstGeom prst="rect">
            <a:avLst/>
          </a:prstGeom>
        </p:spPr>
      </p:pic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AD987888-C3DD-40B2-A42F-C68819ADA6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7645" b="388"/>
          <a:stretch/>
        </p:blipFill>
        <p:spPr>
          <a:xfrm>
            <a:off x="6765703" y="5490519"/>
            <a:ext cx="7535327" cy="2458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632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E2D0962-7124-5048-BE07-71B3819783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553E97F-DF37-2E4B-8769-9B569B597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Thermal Dynamics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1E1DB0-0EA7-B244-89A8-1BBD6932CE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6452" y="2082489"/>
            <a:ext cx="9123289" cy="527681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91D6C59-DDF0-4F93-9D01-89A605461ECF}"/>
              </a:ext>
            </a:extLst>
          </p:cNvPr>
          <p:cNvSpPr/>
          <p:nvPr/>
        </p:nvSpPr>
        <p:spPr>
          <a:xfrm>
            <a:off x="1255854" y="7490552"/>
            <a:ext cx="1242542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Ján Drgona, Aaron R. Tuor, Vikas Chandan, Draguna L. Vrabie, Physics-constrained Deep Recurrent Neural Models of Building Thermal Dynamics, NeurIPS Climate Change AI Workshop, 2020 </a:t>
            </a:r>
          </a:p>
          <a:p>
            <a:r>
              <a:rPr lang="en-US" sz="1400" dirty="0"/>
              <a:t>Implementation in </a:t>
            </a:r>
            <a:r>
              <a:rPr lang="en-US" sz="1400" dirty="0" err="1"/>
              <a:t>PyTorch</a:t>
            </a:r>
            <a:r>
              <a:rPr lang="en-US" sz="1400" dirty="0"/>
              <a:t>    </a:t>
            </a:r>
            <a:r>
              <a:rPr lang="en-US" sz="1400" dirty="0">
                <a:hlinkClick r:id="rId3"/>
              </a:rPr>
              <a:t>https://github.com/pnnl/neuromancer/tree/NeurIPS2020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933036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63D4F8B-3008-DD44-99E9-959C374ED5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19B6A7-BA65-C049-B559-E1F00AD3C7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 World Data: Office Building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DA2BA6-3CB7-664B-9E2D-7BBF9BB261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3734" y="1952188"/>
            <a:ext cx="8215669" cy="5820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539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9CC355F-F0F4-3342-A02D-546DDBCC62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6B2553D-F5F4-0845-A326-C752AAB5D0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9419" y="270933"/>
            <a:ext cx="11141610" cy="1310979"/>
          </a:xfrm>
        </p:spPr>
        <p:txBody>
          <a:bodyPr/>
          <a:lstStyle/>
          <a:p>
            <a:r>
              <a:rPr lang="en-US" dirty="0"/>
              <a:t>Open-loop Trajectories of Linear Dynamics Model</a:t>
            </a:r>
          </a:p>
        </p:txBody>
      </p: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56F7C28E-D4B7-4902-92A9-C892CA0167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7711" y="1546556"/>
            <a:ext cx="10245966" cy="6705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881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9CC355F-F0F4-3342-A02D-546DDBCC62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6B2553D-F5F4-0845-A326-C752AAB5D0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9419" y="270933"/>
            <a:ext cx="11141610" cy="1310979"/>
          </a:xfrm>
        </p:spPr>
        <p:txBody>
          <a:bodyPr/>
          <a:lstStyle/>
          <a:p>
            <a:r>
              <a:rPr lang="en-US" dirty="0"/>
              <a:t>Open-loop Trajectories of Neural Dynamics Model</a:t>
            </a:r>
          </a:p>
        </p:txBody>
      </p: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7986E3C8-3981-4646-B4A1-7A6CC66DD6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0720" y="1581912"/>
            <a:ext cx="10183365" cy="6647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190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19E0D02-4B2F-4F3E-BA13-7D8AC8CE9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D0E459D-A718-472D-9482-64752304E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Deep Learning of Model-based Control Policies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13527C59-9C29-405F-9A83-E9D43DB2BF69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1371600" y="2057399"/>
            <a:ext cx="12801600" cy="5486401"/>
          </a:xfrm>
        </p:spPr>
        <p:txBody>
          <a:bodyPr/>
          <a:lstStyle/>
          <a:p>
            <a:pPr lvl="1"/>
            <a:endParaRPr lang="en-US" sz="2400" dirty="0"/>
          </a:p>
          <a:p>
            <a:r>
              <a:rPr lang="en-US" sz="2400" dirty="0"/>
              <a:t>Objectives</a:t>
            </a:r>
          </a:p>
          <a:p>
            <a:pPr lvl="1"/>
            <a:r>
              <a:rPr lang="en-US" sz="2000" dirty="0"/>
              <a:t>Cut the development and deployment cost of model-based control</a:t>
            </a:r>
          </a:p>
          <a:p>
            <a:pPr lvl="1"/>
            <a:r>
              <a:rPr lang="en-US" sz="2000" dirty="0"/>
              <a:t>Learn safe and robust control policies with adaptive updates</a:t>
            </a:r>
          </a:p>
          <a:p>
            <a:pPr lvl="1"/>
            <a:r>
              <a:rPr lang="en-US" sz="2000" dirty="0"/>
              <a:t>Embedded hardware implementation </a:t>
            </a:r>
          </a:p>
          <a:p>
            <a:pPr lvl="1"/>
            <a:endParaRPr lang="en-US" sz="2400" dirty="0"/>
          </a:p>
          <a:p>
            <a:r>
              <a:rPr lang="en-US" sz="2400" dirty="0"/>
              <a:t>Approaches</a:t>
            </a:r>
          </a:p>
          <a:p>
            <a:pPr lvl="1"/>
            <a:r>
              <a:rPr lang="en-US" sz="2000" dirty="0"/>
              <a:t>Approximate MPC</a:t>
            </a:r>
          </a:p>
          <a:p>
            <a:pPr lvl="2"/>
            <a:r>
              <a:rPr lang="en-US" sz="1600" dirty="0"/>
              <a:t>Imitation learning of supervisory MPC</a:t>
            </a:r>
          </a:p>
          <a:p>
            <a:pPr lvl="1"/>
            <a:r>
              <a:rPr lang="en-US" sz="2000" dirty="0"/>
              <a:t>Differentiable Predictive Control</a:t>
            </a:r>
          </a:p>
          <a:p>
            <a:pPr lvl="2"/>
            <a:r>
              <a:rPr lang="en-US" sz="1600" dirty="0"/>
              <a:t>Supervised policy learning in closed loop guided by learned model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199024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970BDE0-88C0-4F65-B27B-993CCB26CE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6856612-3D97-45E2-A278-53875265F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5205" y="179602"/>
            <a:ext cx="11432314" cy="1310979"/>
          </a:xfrm>
        </p:spPr>
        <p:txBody>
          <a:bodyPr/>
          <a:lstStyle/>
          <a:p>
            <a:r>
              <a:rPr lang="en-US" dirty="0"/>
              <a:t>Stage II: Differentiable Predictive Control (DPC)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A604EC-66ED-491E-A63F-215CEB5E8C7A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1432560" y="1843954"/>
            <a:ext cx="7505700" cy="548640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200" dirty="0"/>
              <a:t>Generic method for constrained model-based control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Can be trained end-to-end from time series dataset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Nonlinear constrained optimal control</a:t>
            </a:r>
          </a:p>
          <a:p>
            <a:pPr lvl="1">
              <a:lnSpc>
                <a:spcPct val="100000"/>
              </a:lnSpc>
            </a:pPr>
            <a:r>
              <a:rPr lang="en-US" sz="1800" dirty="0"/>
              <a:t>Neural system dynamics model</a:t>
            </a:r>
          </a:p>
          <a:p>
            <a:pPr lvl="1">
              <a:lnSpc>
                <a:spcPct val="100000"/>
              </a:lnSpc>
            </a:pPr>
            <a:r>
              <a:rPr lang="en-US" sz="1800" dirty="0"/>
              <a:t>Predictive reference tracking</a:t>
            </a:r>
          </a:p>
          <a:p>
            <a:pPr lvl="1">
              <a:lnSpc>
                <a:spcPct val="100000"/>
              </a:lnSpc>
            </a:pPr>
            <a:r>
              <a:rPr lang="en-US" sz="1800" dirty="0"/>
              <a:t>Constraints satisfaction</a:t>
            </a:r>
          </a:p>
          <a:p>
            <a:pPr lvl="1">
              <a:lnSpc>
                <a:spcPct val="100000"/>
              </a:lnSpc>
            </a:pPr>
            <a:r>
              <a:rPr lang="en-US" sz="1800" dirty="0"/>
              <a:t>Balancing conflicting objectives</a:t>
            </a:r>
          </a:p>
          <a:p>
            <a:pPr lvl="1">
              <a:lnSpc>
                <a:spcPct val="100000"/>
              </a:lnSpc>
            </a:pPr>
            <a:r>
              <a:rPr lang="en-US" sz="1800" dirty="0"/>
              <a:t>Economic objectives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Scalability beyond the limitations of explicit MPC</a:t>
            </a:r>
          </a:p>
          <a:p>
            <a:pPr lvl="1">
              <a:lnSpc>
                <a:spcPct val="100000"/>
              </a:lnSpc>
            </a:pPr>
            <a:r>
              <a:rPr lang="en-US" sz="1800" dirty="0"/>
              <a:t>Explicit neural network-based control policy</a:t>
            </a:r>
          </a:p>
          <a:p>
            <a:pPr lvl="1">
              <a:lnSpc>
                <a:spcPct val="100000"/>
              </a:lnSpc>
            </a:pPr>
            <a:r>
              <a:rPr lang="en-US" sz="1800" dirty="0"/>
              <a:t>Linear scalability </a:t>
            </a:r>
            <a:r>
              <a:rPr lang="en-US" sz="1800" dirty="0" err="1"/>
              <a:t>w.r.t.</a:t>
            </a:r>
            <a:r>
              <a:rPr lang="en-US" sz="1800" dirty="0"/>
              <a:t> memory footprint, number of policy parameters, and required construction time</a:t>
            </a:r>
          </a:p>
          <a:p>
            <a:pPr lvl="1">
              <a:lnSpc>
                <a:spcPct val="100000"/>
              </a:lnSpc>
            </a:pPr>
            <a:r>
              <a:rPr lang="en-US" sz="1800" dirty="0"/>
              <a:t>Potential for wide adoption in large-scale control systems with limited computational resources and fast sampling rates</a:t>
            </a:r>
          </a:p>
          <a:p>
            <a:endParaRPr lang="en-US" sz="2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7B0D8F-8076-478C-A188-A8837B37AE5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087204" y="1581912"/>
            <a:ext cx="5133702" cy="4128059"/>
          </a:xfrm>
          <a:prstGeom prst="rect">
            <a:avLst/>
          </a:prstGeom>
        </p:spPr>
      </p:pic>
      <p:pic>
        <p:nvPicPr>
          <p:cNvPr id="8" name="Picture 7" descr="Text, letter&#10;&#10;Description automatically generated">
            <a:extLst>
              <a:ext uri="{FF2B5EF4-FFF2-40B4-BE49-F238E27FC236}">
                <a16:creationId xmlns:a16="http://schemas.microsoft.com/office/drawing/2014/main" id="{773AABAF-5081-4C33-8413-937C470665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5941" y="5785207"/>
            <a:ext cx="4515898" cy="182514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598877F-DABF-4993-B52F-A7316E0D4D6D}"/>
              </a:ext>
            </a:extLst>
          </p:cNvPr>
          <p:cNvSpPr/>
          <p:nvPr/>
        </p:nvSpPr>
        <p:spPr>
          <a:xfrm>
            <a:off x="1053295" y="7187624"/>
            <a:ext cx="9416005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Jan Drgona, et al., Differentiable Predictive Control: An MPC Alternative for Unknown Nonlinear Systems using Constrained Deep Learning </a:t>
            </a:r>
            <a:r>
              <a:rPr lang="en-US" sz="1400" dirty="0">
                <a:hlinkClick r:id="rId4"/>
              </a:rPr>
              <a:t>https://arxiv.org/abs/2011.03699</a:t>
            </a:r>
            <a:endParaRPr lang="en-US" sz="1400" dirty="0"/>
          </a:p>
          <a:p>
            <a:r>
              <a:rPr lang="nl-NL" sz="1400" dirty="0"/>
              <a:t>Jan Drgona, Aaron Tuor, Draguna Vrabie, </a:t>
            </a:r>
            <a:r>
              <a:rPr lang="en-US" sz="1400" dirty="0"/>
              <a:t>Constrained Physics-Informed Deep Learning for Stable System Identification and Control of Unknown Linear Systems </a:t>
            </a:r>
            <a:r>
              <a:rPr lang="en-US" sz="1400" dirty="0">
                <a:hlinkClick r:id="rId5"/>
              </a:rPr>
              <a:t>https://arxiv.org/abs/2004.11184</a:t>
            </a:r>
            <a:r>
              <a:rPr lang="en-US" sz="1400" dirty="0"/>
              <a:t> </a:t>
            </a:r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548963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95EE5BD-5CFC-432E-8FDE-601EE4C049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F85AC77-C712-4E84-A729-36DA136A4D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en-US" dirty="0"/>
              <a:t>Capability: Computationally efficient performance optimization with constraints</a:t>
            </a:r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E960F0F3-DAA5-43FC-A6E3-B6A9E675D2E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80392" y="4509691"/>
            <a:ext cx="3870208" cy="2061193"/>
          </a:xfrm>
          <a:prstGeom prst="rect">
            <a:avLst/>
          </a:prstGeom>
        </p:spPr>
      </p:pic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2B47E9FA-7102-4941-8E80-AD12DE93C5A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80392" y="2305067"/>
            <a:ext cx="3772926" cy="2034379"/>
          </a:xfrm>
          <a:prstGeom prst="rect">
            <a:avLst/>
          </a:prstGeom>
        </p:spPr>
      </p:pic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5FC43EAA-A958-432E-8293-A9C1B8B6F62C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14683" y="2361491"/>
            <a:ext cx="4353781" cy="2093648"/>
          </a:xfrm>
          <a:prstGeom prst="rect">
            <a:avLst/>
          </a:prstGeom>
        </p:spPr>
      </p:pic>
      <p:sp>
        <p:nvSpPr>
          <p:cNvPr id="8" name="AutoShape 2">
            <a:extLst>
              <a:ext uri="{FF2B5EF4-FFF2-40B4-BE49-F238E27FC236}">
                <a16:creationId xmlns:a16="http://schemas.microsoft.com/office/drawing/2014/main" id="{4A2FED6A-C360-4063-9344-51A0AD5BC4F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658100" y="4068551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025FF57-F5DA-4945-87D3-CE2AFC1E80BF}"/>
              </a:ext>
            </a:extLst>
          </p:cNvPr>
          <p:cNvSpPr txBox="1">
            <a:spLocks/>
          </p:cNvSpPr>
          <p:nvPr/>
        </p:nvSpPr>
        <p:spPr>
          <a:xfrm>
            <a:off x="10103633" y="6858076"/>
            <a:ext cx="3538401" cy="27880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indent="0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/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1800"/>
              <a:t>Balancing conflicting objectives</a:t>
            </a:r>
          </a:p>
        </p:txBody>
      </p:sp>
      <p:pic>
        <p:nvPicPr>
          <p:cNvPr id="10" name="Picture 9" descr="Chart, line chart&#10;&#10;Description automatically generated">
            <a:extLst>
              <a:ext uri="{FF2B5EF4-FFF2-40B4-BE49-F238E27FC236}">
                <a16:creationId xmlns:a16="http://schemas.microsoft.com/office/drawing/2014/main" id="{EC44F5DF-1A74-40D0-AC78-0B34C38900BA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785131" y="4336179"/>
            <a:ext cx="4317624" cy="2198847"/>
          </a:xfrm>
          <a:prstGeom prst="rect">
            <a:avLst/>
          </a:prstGeom>
        </p:spPr>
      </p:pic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D84793ED-D131-4D3E-B776-4855D830F2AE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75549" y="4644164"/>
            <a:ext cx="4057672" cy="1934427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F30ACFE7-4260-48AF-BA23-A181A533C64B}"/>
              </a:ext>
            </a:extLst>
          </p:cNvPr>
          <p:cNvSpPr txBox="1">
            <a:spLocks/>
          </p:cNvSpPr>
          <p:nvPr/>
        </p:nvSpPr>
        <p:spPr>
          <a:xfrm>
            <a:off x="5775548" y="6858076"/>
            <a:ext cx="3740641" cy="2429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indent="0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/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1800"/>
              <a:t>Response to constraint tightening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B5350999-1DEE-4614-9F44-582DCA9B62E3}"/>
              </a:ext>
            </a:extLst>
          </p:cNvPr>
          <p:cNvSpPr txBox="1">
            <a:spLocks/>
          </p:cNvSpPr>
          <p:nvPr/>
        </p:nvSpPr>
        <p:spPr>
          <a:xfrm>
            <a:off x="1511292" y="6848740"/>
            <a:ext cx="3538401" cy="27880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indent="0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/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1800"/>
              <a:t>Reference tracking performance</a:t>
            </a:r>
          </a:p>
        </p:txBody>
      </p:sp>
      <p:graphicFrame>
        <p:nvGraphicFramePr>
          <p:cNvPr id="16" name="Content Placeholder 2">
            <a:extLst>
              <a:ext uri="{FF2B5EF4-FFF2-40B4-BE49-F238E27FC236}">
                <a16:creationId xmlns:a16="http://schemas.microsoft.com/office/drawing/2014/main" id="{5AA01803-B657-4795-8364-84905704443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21880057"/>
              </p:ext>
            </p:extLst>
          </p:nvPr>
        </p:nvGraphicFramePr>
        <p:xfrm>
          <a:off x="10271207" y="2388198"/>
          <a:ext cx="3642756" cy="16803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677141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EA1FA28-F92E-4925-8982-0EB65EE5E2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4FB0927-8F87-41E2-9B1F-F2FB286631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0" y="270934"/>
            <a:ext cx="11521440" cy="1169940"/>
          </a:xfrm>
        </p:spPr>
        <p:txBody>
          <a:bodyPr/>
          <a:lstStyle/>
          <a:p>
            <a:r>
              <a:rPr lang="en-US" sz="3200" dirty="0"/>
              <a:t>Model Predictive Control vs </a:t>
            </a:r>
            <a:br>
              <a:rPr lang="en-US" sz="3200" dirty="0"/>
            </a:br>
            <a:r>
              <a:rPr lang="en-US" sz="3200" dirty="0"/>
              <a:t>Differentiable Predictive Control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2C2682-309B-4D58-9F27-3ED3157660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5887" y="1774807"/>
            <a:ext cx="9584412" cy="4957455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4F5F6B2-D2EC-4B15-A609-3BAE76D0D685}"/>
              </a:ext>
            </a:extLst>
          </p:cNvPr>
          <p:cNvSpPr txBox="1">
            <a:spLocks/>
          </p:cNvSpPr>
          <p:nvPr/>
        </p:nvSpPr>
        <p:spPr>
          <a:xfrm>
            <a:off x="2460293" y="6732262"/>
            <a:ext cx="10515600" cy="381164"/>
          </a:xfrm>
          <a:prstGeom prst="rect">
            <a:avLst/>
          </a:prstGeom>
        </p:spPr>
        <p:txBody>
          <a:bodyPr>
            <a:noAutofit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3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8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/>
              <a:t>DPC = Formulation of MPC problem as a constrained deep learning model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8510A15-9593-4396-B14C-8FCEC2054B32}"/>
              </a:ext>
            </a:extLst>
          </p:cNvPr>
          <p:cNvSpPr txBox="1">
            <a:spLocks/>
          </p:cNvSpPr>
          <p:nvPr/>
        </p:nvSpPr>
        <p:spPr>
          <a:xfrm>
            <a:off x="1657350" y="7499767"/>
            <a:ext cx="12790169" cy="48013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238119" indent="-238119">
              <a:buFont typeface="Arial" panose="020B0604020202020204" pitchFamily="34" charset="0"/>
              <a:buChar char="•"/>
              <a:defRPr sz="1167">
                <a:latin typeface="Calibri (Body)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buNone/>
            </a:pPr>
            <a:r>
              <a:rPr lang="en-US" sz="1400" dirty="0" err="1"/>
              <a:t>Drgona</a:t>
            </a:r>
            <a:r>
              <a:rPr lang="en-US" sz="1400" dirty="0"/>
              <a:t> J., </a:t>
            </a:r>
            <a:r>
              <a:rPr lang="en-US" sz="1400" dirty="0" err="1"/>
              <a:t>Tuor</a:t>
            </a:r>
            <a:r>
              <a:rPr lang="en-US" sz="1400" dirty="0"/>
              <a:t> A., </a:t>
            </a:r>
            <a:r>
              <a:rPr lang="en-US" sz="1400" dirty="0" err="1"/>
              <a:t>Vrabie</a:t>
            </a:r>
            <a:r>
              <a:rPr lang="en-US" sz="1400" dirty="0"/>
              <a:t> D., Constrained Physics-Informed Deep Learning for Stable System Identification and Control of Linear Systems, </a:t>
            </a:r>
            <a:br>
              <a:rPr lang="en-US" sz="1400" dirty="0"/>
            </a:br>
            <a:r>
              <a:rPr lang="en-US" sz="1400" dirty="0"/>
              <a:t>Code release: https://github.com/pnnl/deps_arXiv2020</a:t>
            </a:r>
          </a:p>
        </p:txBody>
      </p:sp>
    </p:spTree>
    <p:extLst>
      <p:ext uri="{BB962C8B-B14F-4D97-AF65-F5344CB8AC3E}">
        <p14:creationId xmlns:p14="http://schemas.microsoft.com/office/powerpoint/2010/main" val="400661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93DD2CD-CF7F-4928-A00B-99CB5536CE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7C98B40-1701-44A3-96D8-EBCF1EC29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Comparison of DPC with MPC, LQR, and RL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6EC4F21-0D78-49FD-BAD8-2E424B8A7AA6}"/>
              </a:ext>
            </a:extLst>
          </p:cNvPr>
          <p:cNvSpPr txBox="1">
            <a:spLocks/>
          </p:cNvSpPr>
          <p:nvPr/>
        </p:nvSpPr>
        <p:spPr>
          <a:xfrm>
            <a:off x="2813972" y="5566926"/>
            <a:ext cx="4876800" cy="1266568"/>
          </a:xfrm>
          <a:prstGeom prst="rect">
            <a:avLst/>
          </a:prstGeom>
        </p:spPr>
        <p:txBody>
          <a:bodyPr>
            <a:noAutofit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3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8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600" dirty="0"/>
              <a:t>Closed loop trajectories. Top: controlled state (orange), internal model predictions (green), given reference (dashed blue), and constraints (dashed black). Middle: control action (blue) and bounds (dashed black). Bottom: disturbances</a:t>
            </a:r>
          </a:p>
        </p:txBody>
      </p:sp>
      <p:pic>
        <p:nvPicPr>
          <p:cNvPr id="6" name="Picture 5" descr="Chart, bar chart&#10;&#10;Description automatically generated">
            <a:extLst>
              <a:ext uri="{FF2B5EF4-FFF2-40B4-BE49-F238E27FC236}">
                <a16:creationId xmlns:a16="http://schemas.microsoft.com/office/drawing/2014/main" id="{B0D0DEE3-F998-4158-B762-23DFD2F8FE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86800" y="1749743"/>
            <a:ext cx="4948862" cy="37633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EE24DCE-D893-4C15-AD07-972DFDDA94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7727" y="1936376"/>
            <a:ext cx="5845593" cy="3667111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63BA48D-D027-4E32-83B4-4D2851FEB028}"/>
              </a:ext>
            </a:extLst>
          </p:cNvPr>
          <p:cNvSpPr txBox="1">
            <a:spLocks/>
          </p:cNvSpPr>
          <p:nvPr/>
        </p:nvSpPr>
        <p:spPr>
          <a:xfrm>
            <a:off x="8148703" y="5573548"/>
            <a:ext cx="5845593" cy="120615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indent="0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/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1600" dirty="0"/>
              <a:t>Control performance comparison in simulations with parametric and additive uncertainties. Control Strategies: MPC, Robust MPC , Stochastic MPC, LQR, LQI, A2C: Asynchronous, deterministic variant of Advantage Actor Critic, ACKTR: Actor Critic using Kronecker-Factored Trust Region, PPO2: Proximal Policy Optimization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9976A73-C9B2-454F-B6E7-BDC98C0CE02B}"/>
              </a:ext>
            </a:extLst>
          </p:cNvPr>
          <p:cNvSpPr txBox="1">
            <a:spLocks/>
          </p:cNvSpPr>
          <p:nvPr/>
        </p:nvSpPr>
        <p:spPr>
          <a:xfrm>
            <a:off x="2571750" y="7284636"/>
            <a:ext cx="9934015" cy="53553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238119" indent="-238119">
              <a:buFont typeface="Arial" panose="020B0604020202020204" pitchFamily="34" charset="0"/>
              <a:buChar char="•"/>
              <a:defRPr sz="1167">
                <a:latin typeface="Calibri (Body)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buNone/>
            </a:pPr>
            <a:r>
              <a:rPr lang="en-US" sz="1600" dirty="0" err="1"/>
              <a:t>Drgona</a:t>
            </a:r>
            <a:r>
              <a:rPr lang="en-US" sz="1600" dirty="0"/>
              <a:t> J., </a:t>
            </a:r>
            <a:r>
              <a:rPr lang="en-US" sz="1600" dirty="0" err="1"/>
              <a:t>Tuor</a:t>
            </a:r>
            <a:r>
              <a:rPr lang="en-US" sz="1600" dirty="0"/>
              <a:t> A., </a:t>
            </a:r>
            <a:r>
              <a:rPr lang="en-US" sz="1600" dirty="0" err="1"/>
              <a:t>Vrabie</a:t>
            </a:r>
            <a:r>
              <a:rPr lang="en-US" sz="1600" dirty="0"/>
              <a:t> D., Constrained Physics-Informed Deep Learning for Stable System Identification and Control of Linear Systems, Code release: https://github.com/pnnl/deps_arXiv2020</a:t>
            </a:r>
          </a:p>
        </p:txBody>
      </p:sp>
    </p:spTree>
    <p:extLst>
      <p:ext uri="{BB962C8B-B14F-4D97-AF65-F5344CB8AC3E}">
        <p14:creationId xmlns:p14="http://schemas.microsoft.com/office/powerpoint/2010/main" val="433447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A9084A5-34EA-4020-97D9-C6D4FE752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02DDCAC-DB40-42AA-84D5-1F56C162B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0400" y="270933"/>
            <a:ext cx="10972800" cy="986535"/>
          </a:xfrm>
        </p:spPr>
        <p:txBody>
          <a:bodyPr/>
          <a:lstStyle/>
          <a:p>
            <a:r>
              <a:rPr lang="en-US" sz="3200" dirty="0"/>
              <a:t>Embedded Implementation of DPC</a:t>
            </a:r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A50CE676-6C87-40A1-977C-0BCC69AC3EF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083924" y="40660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4D1AA25-442F-48B5-B610-C74BAB321F03}"/>
              </a:ext>
            </a:extLst>
          </p:cNvPr>
          <p:cNvSpPr txBox="1">
            <a:spLocks/>
          </p:cNvSpPr>
          <p:nvPr/>
        </p:nvSpPr>
        <p:spPr>
          <a:xfrm>
            <a:off x="1826756" y="6228206"/>
            <a:ext cx="4940076" cy="3896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indent="0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/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1600" dirty="0"/>
              <a:t>Flexy-Air system sketch with Raspberry-Pi controller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B26C9DD-AD32-4419-80D6-EB9436EC79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41494" y="1933776"/>
            <a:ext cx="3086637" cy="40740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4F3C9E1-E3C3-4C32-BC16-855756B5FB0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81943" y="1846343"/>
            <a:ext cx="5906220" cy="4116865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C954B51-E337-419F-A04D-8297EA604D93}"/>
              </a:ext>
            </a:extLst>
          </p:cNvPr>
          <p:cNvSpPr txBox="1">
            <a:spLocks/>
          </p:cNvSpPr>
          <p:nvPr/>
        </p:nvSpPr>
        <p:spPr>
          <a:xfrm>
            <a:off x="7648417" y="6156646"/>
            <a:ext cx="6524783" cy="10268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indent="0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/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>
              <a:lnSpc>
                <a:spcPct val="110000"/>
              </a:lnSpc>
            </a:pPr>
            <a:r>
              <a:rPr lang="en-US" sz="1600" dirty="0"/>
              <a:t>Performance comparison: reference (red dashed), position controlled with PI controller (green), explicit model predictive control (purple), constrained differentiable predictive control (blue) and constraints (black-dashed). Bottom figures show the fan speed controls</a:t>
            </a:r>
          </a:p>
          <a:p>
            <a:pPr>
              <a:lnSpc>
                <a:spcPct val="110000"/>
              </a:lnSpc>
            </a:pPr>
            <a:r>
              <a:rPr lang="en-US" sz="1600" dirty="0"/>
              <a:t> 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44AEE57-C02C-EB4D-AB40-30C4CF48047A}"/>
              </a:ext>
            </a:extLst>
          </p:cNvPr>
          <p:cNvSpPr txBox="1">
            <a:spLocks/>
          </p:cNvSpPr>
          <p:nvPr/>
        </p:nvSpPr>
        <p:spPr>
          <a:xfrm>
            <a:off x="2293034" y="7610178"/>
            <a:ext cx="11502705" cy="53553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238119" indent="-238119">
              <a:buFont typeface="Arial" panose="020B0604020202020204" pitchFamily="34" charset="0"/>
              <a:buChar char="•"/>
              <a:defRPr sz="1167">
                <a:latin typeface="Calibri (Body)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buNone/>
            </a:pPr>
            <a:r>
              <a:rPr lang="en-US" sz="1600" dirty="0"/>
              <a:t>Jan </a:t>
            </a:r>
            <a:r>
              <a:rPr lang="en-US" sz="1600" dirty="0" err="1"/>
              <a:t>Drgona</a:t>
            </a:r>
            <a:r>
              <a:rPr lang="en-US" sz="1600" dirty="0"/>
              <a:t>, Karol </a:t>
            </a:r>
            <a:r>
              <a:rPr lang="en-US" sz="1600" dirty="0" err="1"/>
              <a:t>Kis</a:t>
            </a:r>
            <a:r>
              <a:rPr lang="en-US" sz="1600" dirty="0"/>
              <a:t>, Aaron </a:t>
            </a:r>
            <a:r>
              <a:rPr lang="en-US" sz="1600" dirty="0" err="1"/>
              <a:t>Tuor</a:t>
            </a:r>
            <a:r>
              <a:rPr lang="en-US" sz="1600" dirty="0"/>
              <a:t>, </a:t>
            </a:r>
            <a:r>
              <a:rPr lang="en-US" sz="1600" dirty="0" err="1"/>
              <a:t>Draguna</a:t>
            </a:r>
            <a:r>
              <a:rPr lang="en-US" sz="1600" dirty="0"/>
              <a:t> </a:t>
            </a:r>
            <a:r>
              <a:rPr lang="en-US" sz="1600" dirty="0" err="1"/>
              <a:t>Vrabie</a:t>
            </a:r>
            <a:r>
              <a:rPr lang="en-US" sz="1600" dirty="0"/>
              <a:t>, Martin </a:t>
            </a:r>
            <a:r>
              <a:rPr lang="en-US" sz="1600" dirty="0" err="1"/>
              <a:t>Klauco</a:t>
            </a:r>
            <a:r>
              <a:rPr lang="en-US" sz="1600" dirty="0"/>
              <a:t>, Differentiable Predictive Control: An MPC Alternative for Unknown Nonlinear Systems using Constrained Deep Learning; arXiv:2011.03699 </a:t>
            </a:r>
          </a:p>
        </p:txBody>
      </p:sp>
    </p:spTree>
    <p:extLst>
      <p:ext uri="{BB962C8B-B14F-4D97-AF65-F5344CB8AC3E}">
        <p14:creationId xmlns:p14="http://schemas.microsoft.com/office/powerpoint/2010/main" val="1165423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D5B6725-0CB3-A94F-97E7-1D484BD06A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3E93BCC-A1B1-2E4F-AB2C-09EC110974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Model Predictive Control Challenges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90566C-5419-5F4C-AB6A-CB12C7428CE9}"/>
              </a:ext>
            </a:extLst>
          </p:cNvPr>
          <p:cNvSpPr>
            <a:spLocks noGrp="1"/>
          </p:cNvSpPr>
          <p:nvPr>
            <p:ph sz="quarter" idx="20"/>
          </p:nvPr>
        </p:nvSpPr>
        <p:spPr/>
        <p:txBody>
          <a:bodyPr/>
          <a:lstStyle/>
          <a:p>
            <a:r>
              <a:rPr lang="en-US" sz="2000" dirty="0">
                <a:solidFill>
                  <a:srgbClr val="282B2E"/>
                </a:solidFill>
                <a:ea typeface="ヒラギノ角ゴ Pro W3" charset="0"/>
                <a:cs typeface="Arial"/>
              </a:rPr>
              <a:t>Modeling</a:t>
            </a:r>
          </a:p>
          <a:p>
            <a:pPr lvl="1"/>
            <a:r>
              <a:rPr lang="en-US" sz="2000" dirty="0"/>
              <a:t>Physics-based modeling is expensive and time-consuming, uncertainties </a:t>
            </a:r>
            <a:r>
              <a:rPr lang="en-US" sz="2000"/>
              <a:t>are unavoidable</a:t>
            </a:r>
            <a:endParaRPr lang="en-US" sz="2000" dirty="0"/>
          </a:p>
          <a:p>
            <a:pPr lvl="1"/>
            <a:r>
              <a:rPr lang="en-US" sz="2000" dirty="0"/>
              <a:t>Purely data-driven models lack operational safety guarantees, and do not generalize well</a:t>
            </a:r>
          </a:p>
          <a:p>
            <a:r>
              <a:rPr lang="en-US" sz="2000" dirty="0">
                <a:solidFill>
                  <a:srgbClr val="282B2E"/>
                </a:solidFill>
                <a:ea typeface="ヒラギノ角ゴ Pro W3" charset="0"/>
                <a:cs typeface="Arial"/>
              </a:rPr>
              <a:t>Optimization: translation to a solver language</a:t>
            </a:r>
          </a:p>
          <a:p>
            <a:pPr lvl="1"/>
            <a:r>
              <a:rPr lang="en-US" sz="2000" dirty="0"/>
              <a:t>Multiple customized methods for dealing with constraints (soft, hard)</a:t>
            </a:r>
          </a:p>
          <a:p>
            <a:pPr lvl="1"/>
            <a:r>
              <a:rPr lang="en-US" sz="2000" dirty="0"/>
              <a:t>Multi-objective, convexification, regularization, convergence issues</a:t>
            </a:r>
          </a:p>
          <a:p>
            <a:r>
              <a:rPr lang="en-US" sz="2000" dirty="0">
                <a:solidFill>
                  <a:srgbClr val="282B2E"/>
                </a:solidFill>
                <a:ea typeface="ヒラギノ角ゴ Pro W3" charset="0"/>
                <a:cs typeface="Arial"/>
              </a:rPr>
              <a:t>Computational limitations of control hardware</a:t>
            </a:r>
          </a:p>
          <a:p>
            <a:pPr lvl="1"/>
            <a:r>
              <a:rPr lang="en-US" sz="2000" dirty="0"/>
              <a:t>Online optimization computational requirements</a:t>
            </a:r>
          </a:p>
          <a:p>
            <a:pPr lvl="1"/>
            <a:r>
              <a:rPr lang="en-US" sz="2000" dirty="0"/>
              <a:t>Cloud deployment vs embedded optimization </a:t>
            </a:r>
          </a:p>
          <a:p>
            <a:r>
              <a:rPr lang="en-US" sz="2000" dirty="0">
                <a:solidFill>
                  <a:srgbClr val="282B2E"/>
                </a:solidFill>
                <a:ea typeface="ヒラギノ角ゴ Pro W3" charset="0"/>
                <a:cs typeface="Arial"/>
              </a:rPr>
              <a:t>Acceptance by operators</a:t>
            </a:r>
          </a:p>
          <a:p>
            <a:pPr lvl="1"/>
            <a:r>
              <a:rPr lang="en-US" sz="2000" dirty="0"/>
              <a:t>Installation: data mapping, sensor discovery, tuning</a:t>
            </a:r>
          </a:p>
          <a:p>
            <a:pPr lvl="1"/>
            <a:r>
              <a:rPr lang="en-US" sz="2000" dirty="0"/>
              <a:t>Interpretability, interaction, trust</a:t>
            </a:r>
          </a:p>
          <a:p>
            <a:pPr lvl="1"/>
            <a:r>
              <a:rPr lang="en-US" sz="2000" dirty="0"/>
              <a:t>Performance Measurement &amp; Verification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808C229-1CD8-B44F-945B-D5C4DE67961F}"/>
              </a:ext>
            </a:extLst>
          </p:cNvPr>
          <p:cNvSpPr/>
          <p:nvPr/>
        </p:nvSpPr>
        <p:spPr>
          <a:xfrm>
            <a:off x="1371600" y="7450071"/>
            <a:ext cx="1245523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>
                <a:ea typeface="Times New Roman" panose="02020603050405020304" pitchFamily="18" charset="0"/>
                <a:cs typeface="Ü_ò¯F95'38Ü…©5'77J"/>
              </a:rPr>
              <a:t>Drgona</a:t>
            </a:r>
            <a:r>
              <a:rPr lang="en-US" sz="1400" dirty="0">
                <a:ea typeface="Times New Roman" panose="02020603050405020304" pitchFamily="18" charset="0"/>
                <a:cs typeface="Ü_ò¯F95'38Ü…©5'77J"/>
              </a:rPr>
              <a:t> J., J. Arroyo, I.C. Figueroa, D. Blum, K. Arendt, D. Kim, and E.P. </a:t>
            </a:r>
            <a:r>
              <a:rPr lang="en-US" sz="1400" dirty="0" err="1">
                <a:ea typeface="Times New Roman" panose="02020603050405020304" pitchFamily="18" charset="0"/>
                <a:cs typeface="Ü_ò¯F95'38Ü…©5'77J"/>
              </a:rPr>
              <a:t>Olle</a:t>
            </a:r>
            <a:r>
              <a:rPr lang="en-US" sz="1400" dirty="0">
                <a:ea typeface="Times New Roman" panose="02020603050405020304" pitchFamily="18" charset="0"/>
                <a:cs typeface="Ü_ò¯F95'38Ü…©5'77J"/>
              </a:rPr>
              <a:t>, J. </a:t>
            </a:r>
            <a:r>
              <a:rPr lang="en-US" sz="1400" dirty="0" err="1">
                <a:ea typeface="Times New Roman" panose="02020603050405020304" pitchFamily="18" charset="0"/>
                <a:cs typeface="Ü_ò¯F95'38Ü…©5'77J"/>
              </a:rPr>
              <a:t>Oravec</a:t>
            </a:r>
            <a:r>
              <a:rPr lang="en-US" sz="1400" dirty="0">
                <a:ea typeface="Times New Roman" panose="02020603050405020304" pitchFamily="18" charset="0"/>
                <a:cs typeface="Ü_ò¯F95'38Ü…©5'77J"/>
              </a:rPr>
              <a:t>, </a:t>
            </a:r>
            <a:r>
              <a:rPr lang="en-US" sz="1400" dirty="0" err="1">
                <a:ea typeface="Times New Roman" panose="02020603050405020304" pitchFamily="18" charset="0"/>
                <a:cs typeface="Ü_ò¯F95'38Ü…©5'77J"/>
              </a:rPr>
              <a:t>M.Wetter</a:t>
            </a:r>
            <a:r>
              <a:rPr lang="en-US" sz="1400" dirty="0">
                <a:ea typeface="Times New Roman" panose="02020603050405020304" pitchFamily="18" charset="0"/>
                <a:cs typeface="Ü_ò¯F95'38Ü…©5'77J"/>
              </a:rPr>
              <a:t>, </a:t>
            </a:r>
            <a:r>
              <a:rPr lang="en-US" sz="1400" dirty="0" err="1">
                <a:ea typeface="Times New Roman" panose="02020603050405020304" pitchFamily="18" charset="0"/>
                <a:cs typeface="Ü_ò¯F95'38Ü…©5'77J"/>
              </a:rPr>
              <a:t>D.L.Vrabie</a:t>
            </a:r>
            <a:r>
              <a:rPr lang="en-US" sz="1400" dirty="0">
                <a:ea typeface="Times New Roman" panose="02020603050405020304" pitchFamily="18" charset="0"/>
                <a:cs typeface="Ü_ò¯F95'38Ü…©5'77J"/>
              </a:rPr>
              <a:t>, L. </a:t>
            </a:r>
            <a:r>
              <a:rPr lang="en-US" sz="1400" dirty="0" err="1">
                <a:ea typeface="Times New Roman" panose="02020603050405020304" pitchFamily="18" charset="0"/>
                <a:cs typeface="Ü_ò¯F95'38Ü…©5'77J"/>
              </a:rPr>
              <a:t>Helsen</a:t>
            </a:r>
            <a:r>
              <a:rPr lang="en-US" sz="1400" dirty="0">
                <a:ea typeface="Times New Roman" panose="02020603050405020304" pitchFamily="18" charset="0"/>
                <a:cs typeface="Ü_ò¯F95'38Ü…©5'77J"/>
              </a:rPr>
              <a:t>. 2020. "All You Need to Know About Model Predictive Control for Buildings." Annual Reviews in Control, September 29, 2020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01103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A9084A5-34EA-4020-97D9-C6D4FE752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02DDCAC-DB40-42AA-84D5-1F56C162B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0400" y="270933"/>
            <a:ext cx="10972800" cy="1031394"/>
          </a:xfrm>
        </p:spPr>
        <p:txBody>
          <a:bodyPr/>
          <a:lstStyle/>
          <a:p>
            <a:r>
              <a:rPr lang="en-US" sz="3200" dirty="0"/>
              <a:t>DPC for Building Control</a:t>
            </a:r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A50CE676-6C87-40A1-977C-0BCC69AC3EF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083924" y="40660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44AEE57-C02C-EB4D-AB40-30C4CF48047A}"/>
              </a:ext>
            </a:extLst>
          </p:cNvPr>
          <p:cNvSpPr txBox="1">
            <a:spLocks/>
          </p:cNvSpPr>
          <p:nvPr/>
        </p:nvSpPr>
        <p:spPr>
          <a:xfrm>
            <a:off x="2293034" y="7610178"/>
            <a:ext cx="11502705" cy="53553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238119" indent="-238119">
              <a:buFont typeface="Arial" panose="020B0604020202020204" pitchFamily="34" charset="0"/>
              <a:buChar char="•"/>
              <a:defRPr sz="1167">
                <a:latin typeface="Calibri (Body)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buNone/>
            </a:pPr>
            <a:r>
              <a:rPr lang="en-US" sz="1600" dirty="0"/>
              <a:t>Jan Drgona, Aaron Tuor, Elliott Skomski, Soumya Vasisht, Draguna Vrabie, Deep Learning Explicit Differentiable Predictive Control Laws for Buildings, under review IFAC NMPC 2021</a:t>
            </a:r>
          </a:p>
        </p:txBody>
      </p:sp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FCB10E31-9B1B-458E-8799-DF94A71DA4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644" y="1474657"/>
            <a:ext cx="11163300" cy="3716575"/>
          </a:xfrm>
          <a:prstGeom prst="rect">
            <a:avLst/>
          </a:prstGeom>
        </p:spPr>
      </p:pic>
      <p:pic>
        <p:nvPicPr>
          <p:cNvPr id="15" name="Picture 14" descr="Diagram, text&#10;&#10;Description automatically generated">
            <a:extLst>
              <a:ext uri="{FF2B5EF4-FFF2-40B4-BE49-F238E27FC236}">
                <a16:creationId xmlns:a16="http://schemas.microsoft.com/office/drawing/2014/main" id="{237EE677-4D87-4A52-ACD6-3BB6DD8099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1049" y="5392211"/>
            <a:ext cx="3154106" cy="882736"/>
          </a:xfrm>
          <a:prstGeom prst="rect">
            <a:avLst/>
          </a:prstGeom>
        </p:spPr>
      </p:pic>
      <p:pic>
        <p:nvPicPr>
          <p:cNvPr id="17" name="Picture 16" descr="Text&#10;&#10;Description automatically generated">
            <a:extLst>
              <a:ext uri="{FF2B5EF4-FFF2-40B4-BE49-F238E27FC236}">
                <a16:creationId xmlns:a16="http://schemas.microsoft.com/office/drawing/2014/main" id="{61550B4F-EBD9-4BF2-AC28-6EA0F17C17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5790" y="6602449"/>
            <a:ext cx="3055030" cy="835398"/>
          </a:xfrm>
          <a:prstGeom prst="rect">
            <a:avLst/>
          </a:prstGeom>
        </p:spPr>
      </p:pic>
      <p:pic>
        <p:nvPicPr>
          <p:cNvPr id="19" name="Picture 18" descr="Text, letter&#10;&#10;Description automatically generated">
            <a:extLst>
              <a:ext uri="{FF2B5EF4-FFF2-40B4-BE49-F238E27FC236}">
                <a16:creationId xmlns:a16="http://schemas.microsoft.com/office/drawing/2014/main" id="{022D461E-B52E-40C2-9B88-0E3379E32F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97697" y="5735783"/>
            <a:ext cx="5083860" cy="1522144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C8784E7D-054A-4ECC-9048-B10940A00532}"/>
              </a:ext>
            </a:extLst>
          </p:cNvPr>
          <p:cNvSpPr/>
          <p:nvPr/>
        </p:nvSpPr>
        <p:spPr>
          <a:xfrm>
            <a:off x="4914825" y="5611638"/>
            <a:ext cx="8130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chemeClr val="accent2"/>
                </a:solidFill>
              </a:rPr>
              <a:t>model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D8918DA-8C7A-4F27-B152-4A70672E6C44}"/>
              </a:ext>
            </a:extLst>
          </p:cNvPr>
          <p:cNvSpPr/>
          <p:nvPr/>
        </p:nvSpPr>
        <p:spPr>
          <a:xfrm>
            <a:off x="4914824" y="6709601"/>
            <a:ext cx="7745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chemeClr val="accent2"/>
                </a:solidFill>
              </a:rPr>
              <a:t>policy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E03B896-7E6B-4A99-A2A4-E4305FBA0CBB}"/>
              </a:ext>
            </a:extLst>
          </p:cNvPr>
          <p:cNvSpPr/>
          <p:nvPr/>
        </p:nvSpPr>
        <p:spPr>
          <a:xfrm>
            <a:off x="9423089" y="5353145"/>
            <a:ext cx="31213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chemeClr val="accent2"/>
                </a:solidFill>
              </a:rPr>
              <a:t>Economic MPC loss function</a:t>
            </a:r>
          </a:p>
        </p:txBody>
      </p:sp>
      <p:pic>
        <p:nvPicPr>
          <p:cNvPr id="1026" name="Picture 2" descr="Fig. 2">
            <a:extLst>
              <a:ext uri="{FF2B5EF4-FFF2-40B4-BE49-F238E27FC236}">
                <a16:creationId xmlns:a16="http://schemas.microsoft.com/office/drawing/2014/main" id="{A502577D-3B8D-4378-B0BC-A676F5E882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6047" y="5392211"/>
            <a:ext cx="2686050" cy="179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1697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A9084A5-34EA-4020-97D9-C6D4FE752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02DDCAC-DB40-42AA-84D5-1F56C162B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0400" y="270933"/>
            <a:ext cx="10972800" cy="1031394"/>
          </a:xfrm>
        </p:spPr>
        <p:txBody>
          <a:bodyPr/>
          <a:lstStyle/>
          <a:p>
            <a:r>
              <a:rPr lang="en-US" sz="3200" dirty="0"/>
              <a:t>Closed-loop Performance of DPC on Learned Model without Plant-Model Mismatch </a:t>
            </a:r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A50CE676-6C87-40A1-977C-0BCC69AC3EF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083924" y="40660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44AEE57-C02C-EB4D-AB40-30C4CF48047A}"/>
              </a:ext>
            </a:extLst>
          </p:cNvPr>
          <p:cNvSpPr txBox="1">
            <a:spLocks/>
          </p:cNvSpPr>
          <p:nvPr/>
        </p:nvSpPr>
        <p:spPr>
          <a:xfrm>
            <a:off x="2293034" y="7610178"/>
            <a:ext cx="11502705" cy="53553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238119" indent="-238119">
              <a:buFont typeface="Arial" panose="020B0604020202020204" pitchFamily="34" charset="0"/>
              <a:buChar char="•"/>
              <a:defRPr sz="1167">
                <a:latin typeface="Calibri (Body)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buNone/>
            </a:pPr>
            <a:r>
              <a:rPr lang="en-US" sz="1600" dirty="0"/>
              <a:t>Jan Drgona, Aaron Tuor, Elliott Skomski, Soumya Vasisht, Draguna Vrabie, Deep Learning Explicit Differentiable Predictive Control Laws for Buildings, under review IFAC NMPC 2021</a:t>
            </a:r>
          </a:p>
        </p:txBody>
      </p:sp>
      <p:pic>
        <p:nvPicPr>
          <p:cNvPr id="7" name="Picture 6" descr="A picture containing diagram&#10;&#10;Description automatically generated">
            <a:extLst>
              <a:ext uri="{FF2B5EF4-FFF2-40B4-BE49-F238E27FC236}">
                <a16:creationId xmlns:a16="http://schemas.microsoft.com/office/drawing/2014/main" id="{3BD826BF-A524-4909-ABC6-7C192077B4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2039" y="1615544"/>
            <a:ext cx="11704343" cy="5852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889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A9084A5-34EA-4020-97D9-C6D4FE752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02DDCAC-DB40-42AA-84D5-1F56C162B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0400" y="270933"/>
            <a:ext cx="10972800" cy="1031394"/>
          </a:xfrm>
        </p:spPr>
        <p:txBody>
          <a:bodyPr/>
          <a:lstStyle/>
          <a:p>
            <a:r>
              <a:rPr lang="en-US" sz="3200" dirty="0"/>
              <a:t>Closed-loop Performance of DPC on Emulator Model with Plant-Model Mismatch </a:t>
            </a:r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A50CE676-6C87-40A1-977C-0BCC69AC3EF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083924" y="40660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44AEE57-C02C-EB4D-AB40-30C4CF48047A}"/>
              </a:ext>
            </a:extLst>
          </p:cNvPr>
          <p:cNvSpPr txBox="1">
            <a:spLocks/>
          </p:cNvSpPr>
          <p:nvPr/>
        </p:nvSpPr>
        <p:spPr>
          <a:xfrm>
            <a:off x="2293034" y="7610178"/>
            <a:ext cx="11502705" cy="53553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238119" indent="-238119">
              <a:buFont typeface="Arial" panose="020B0604020202020204" pitchFamily="34" charset="0"/>
              <a:buChar char="•"/>
              <a:defRPr sz="1167">
                <a:latin typeface="Calibri (Body)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buNone/>
            </a:pPr>
            <a:r>
              <a:rPr lang="en-US" sz="1600" dirty="0"/>
              <a:t>Jan Drgona, Aaron Tuor, Elliott Skomski, Soumya Vasisht, Draguna Vrabie, Deep Learning Explicit Differentiable Predictive Control Laws for Buildings, under review IFAC NMPC 2021</a:t>
            </a:r>
          </a:p>
        </p:txBody>
      </p:sp>
      <p:pic>
        <p:nvPicPr>
          <p:cNvPr id="7" name="Picture 6" descr="A picture containing diagram&#10;&#10;Description automatically generated">
            <a:extLst>
              <a:ext uri="{FF2B5EF4-FFF2-40B4-BE49-F238E27FC236}">
                <a16:creationId xmlns:a16="http://schemas.microsoft.com/office/drawing/2014/main" id="{3BD826BF-A524-4909-ABC6-7C192077B4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2039" y="1615544"/>
            <a:ext cx="11704343" cy="5852172"/>
          </a:xfrm>
          <a:prstGeom prst="rect">
            <a:avLst/>
          </a:prstGeom>
        </p:spPr>
      </p:pic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F683A167-EADF-460E-B9A9-7FE73E2246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5243" y="1596669"/>
            <a:ext cx="11704343" cy="5852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594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FA22A6D3-5AA8-4E78-9375-3864028ACB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4556" y="2711199"/>
            <a:ext cx="2740263" cy="171904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3CDFADD-FA58-43C2-8804-25DDBCA33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4035332" y="7772400"/>
            <a:ext cx="453223" cy="457200"/>
          </a:xfrm>
        </p:spPr>
        <p:txBody>
          <a:bodyPr/>
          <a:lstStyle/>
          <a:p>
            <a:fld id="{FE7A4BB3-E848-5A44-82DF-322201952CD8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4161FF4-4B6E-4490-BE2C-CFD9F1E721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pic>
        <p:nvPicPr>
          <p:cNvPr id="6" name="Picture 5" descr="A screen shot of a computer&#10;&#10;Description automatically generated">
            <a:extLst>
              <a:ext uri="{FF2B5EF4-FFF2-40B4-BE49-F238E27FC236}">
                <a16:creationId xmlns:a16="http://schemas.microsoft.com/office/drawing/2014/main" id="{7A3B2715-5D95-45C4-A29E-D20A664E2C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38213" y="1961429"/>
            <a:ext cx="2217572" cy="1218529"/>
          </a:xfrm>
          <a:prstGeom prst="rect">
            <a:avLst/>
          </a:prstGeom>
        </p:spPr>
      </p:pic>
      <p:pic>
        <p:nvPicPr>
          <p:cNvPr id="7" name="Picture 6" descr="A screen shot of a computer&#10;&#10;Description automatically generated">
            <a:extLst>
              <a:ext uri="{FF2B5EF4-FFF2-40B4-BE49-F238E27FC236}">
                <a16:creationId xmlns:a16="http://schemas.microsoft.com/office/drawing/2014/main" id="{A9894262-A09A-423E-81C8-72260E227A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18474" y="560262"/>
            <a:ext cx="2206261" cy="1240206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FDE837FB-8319-4B24-A787-7C040770A7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579648" y="500719"/>
            <a:ext cx="2965425" cy="1578757"/>
          </a:xfrm>
          <a:prstGeom prst="rect">
            <a:avLst/>
          </a:prstGeom>
        </p:spPr>
      </p:pic>
      <p:pic>
        <p:nvPicPr>
          <p:cNvPr id="9" name="Picture 8" descr="Graphical user interface, application, PowerPoint&#10;&#10;Description automatically generated">
            <a:extLst>
              <a:ext uri="{FF2B5EF4-FFF2-40B4-BE49-F238E27FC236}">
                <a16:creationId xmlns:a16="http://schemas.microsoft.com/office/drawing/2014/main" id="{499D47C1-A19A-414B-A30A-54429B21A01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4424" y="3350518"/>
            <a:ext cx="2231439" cy="1489166"/>
          </a:xfrm>
          <a:prstGeom prst="rect">
            <a:avLst/>
          </a:prstGeom>
        </p:spPr>
      </p:pic>
      <p:pic>
        <p:nvPicPr>
          <p:cNvPr id="10" name="Picture 9" descr="A picture containing diagram&#10;&#10;Description automatically generated">
            <a:extLst>
              <a:ext uri="{FF2B5EF4-FFF2-40B4-BE49-F238E27FC236}">
                <a16:creationId xmlns:a16="http://schemas.microsoft.com/office/drawing/2014/main" id="{01724C4C-DE19-478E-8928-9F77EC5F797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7179" y="6160131"/>
            <a:ext cx="2403747" cy="1719324"/>
          </a:xfrm>
          <a:prstGeom prst="rect">
            <a:avLst/>
          </a:prstGeom>
        </p:spPr>
      </p:pic>
      <p:pic>
        <p:nvPicPr>
          <p:cNvPr id="11" name="Picture 10" descr="A picture containing diagram&#10;&#10;Description automatically generated">
            <a:extLst>
              <a:ext uri="{FF2B5EF4-FFF2-40B4-BE49-F238E27FC236}">
                <a16:creationId xmlns:a16="http://schemas.microsoft.com/office/drawing/2014/main" id="{356D6FC4-5C46-44BB-9DA8-AD17E55C621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1342" y="511141"/>
            <a:ext cx="2231439" cy="2139649"/>
          </a:xfrm>
          <a:prstGeom prst="rect">
            <a:avLst/>
          </a:prstGeom>
        </p:spPr>
      </p:pic>
      <p:pic>
        <p:nvPicPr>
          <p:cNvPr id="12" name="Picture 11" descr="Chart, line chart, histogram&#10;&#10;Description automatically generated">
            <a:extLst>
              <a:ext uri="{FF2B5EF4-FFF2-40B4-BE49-F238E27FC236}">
                <a16:creationId xmlns:a16="http://schemas.microsoft.com/office/drawing/2014/main" id="{804756B8-78D7-44FE-917D-92A431227C4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63632" y="4941424"/>
            <a:ext cx="2660312" cy="1124462"/>
          </a:xfrm>
          <a:prstGeom prst="rect">
            <a:avLst/>
          </a:prstGeom>
        </p:spPr>
      </p:pic>
      <p:pic>
        <p:nvPicPr>
          <p:cNvPr id="13" name="Picture 12" descr="Diagram&#10;&#10;Description automatically generated">
            <a:extLst>
              <a:ext uri="{FF2B5EF4-FFF2-40B4-BE49-F238E27FC236}">
                <a16:creationId xmlns:a16="http://schemas.microsoft.com/office/drawing/2014/main" id="{130044AB-3ABE-48AB-B05D-B2677A83EF9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1131" y="5358170"/>
            <a:ext cx="3141164" cy="253484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B175EF0-3A9E-4BC3-A33E-96D6127AA78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406251" y="2360992"/>
            <a:ext cx="3284841" cy="163711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56C42BC-96BA-4ECF-8207-D7B1521C8ECA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8" b="50000"/>
          <a:stretch/>
        </p:blipFill>
        <p:spPr>
          <a:xfrm>
            <a:off x="6571663" y="4258995"/>
            <a:ext cx="3090863" cy="786689"/>
          </a:xfrm>
          <a:prstGeom prst="rect">
            <a:avLst/>
          </a:prstGeom>
        </p:spPr>
      </p:pic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480316BE-FCFC-423D-B7EA-944CDF62E4CA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1058487" y="1875497"/>
            <a:ext cx="5391468" cy="6193389"/>
          </a:xfrm>
        </p:spPr>
        <p:txBody>
          <a:bodyPr vert="horz" lIns="91440" tIns="45720" rIns="91440" bIns="45720" rtlCol="0" anchor="t">
            <a:normAutofit fontScale="70000" lnSpcReduction="20000"/>
          </a:bodyPr>
          <a:lstStyle/>
          <a:p>
            <a:r>
              <a:rPr lang="en-US" b="1" dirty="0">
                <a:latin typeface="Arial"/>
                <a:cs typeface="Arial"/>
              </a:rPr>
              <a:t>Differentiable Predictive Control</a:t>
            </a:r>
          </a:p>
          <a:p>
            <a:pPr lvl="1"/>
            <a:r>
              <a:rPr lang="en-US" dirty="0"/>
              <a:t>Neural state space model for system ID</a:t>
            </a:r>
          </a:p>
          <a:p>
            <a:pPr lvl="1"/>
            <a:r>
              <a:rPr lang="en-US" dirty="0"/>
              <a:t>Physics-informed priors (neural gray-box)</a:t>
            </a:r>
          </a:p>
          <a:p>
            <a:pPr lvl="1"/>
            <a:r>
              <a:rPr lang="en-US" dirty="0"/>
              <a:t>Incorporating operational constraints</a:t>
            </a:r>
          </a:p>
          <a:p>
            <a:pPr lvl="1"/>
            <a:r>
              <a:rPr lang="en-US" dirty="0"/>
              <a:t>Theoretical connection with MPC</a:t>
            </a:r>
          </a:p>
          <a:p>
            <a:pPr lvl="1"/>
            <a:r>
              <a:rPr lang="en-US" dirty="0"/>
              <a:t>Explicit neural control policies</a:t>
            </a:r>
          </a:p>
          <a:p>
            <a:pPr lvl="1"/>
            <a:r>
              <a:rPr lang="en-US" dirty="0"/>
              <a:t>Embedded implementation with low-cost HW</a:t>
            </a:r>
          </a:p>
          <a:p>
            <a:pPr lvl="1"/>
            <a:r>
              <a:rPr lang="en-US" dirty="0"/>
              <a:t>Learning from small datasets</a:t>
            </a:r>
          </a:p>
          <a:p>
            <a:r>
              <a:rPr lang="en-US" b="1" dirty="0">
                <a:latin typeface="Arial"/>
                <a:cs typeface="Arial"/>
              </a:rPr>
              <a:t>Ongoing work</a:t>
            </a:r>
          </a:p>
          <a:p>
            <a:pPr lvl="1"/>
            <a:r>
              <a:rPr lang="en-US" dirty="0">
                <a:latin typeface="Arial"/>
                <a:cs typeface="Arial"/>
              </a:rPr>
              <a:t>Uncertainty Quantification</a:t>
            </a:r>
          </a:p>
          <a:p>
            <a:pPr lvl="1"/>
            <a:r>
              <a:rPr lang="en-US" dirty="0">
                <a:latin typeface="Arial"/>
                <a:cs typeface="Arial"/>
              </a:rPr>
              <a:t>User-friendly software package</a:t>
            </a:r>
          </a:p>
          <a:p>
            <a:pPr lvl="2"/>
            <a:r>
              <a:rPr lang="en-US" dirty="0" err="1">
                <a:latin typeface="Arial"/>
                <a:cs typeface="Arial"/>
              </a:rPr>
              <a:t>Pytorch</a:t>
            </a:r>
            <a:r>
              <a:rPr lang="en-US" dirty="0">
                <a:latin typeface="Arial"/>
                <a:cs typeface="Arial"/>
              </a:rPr>
              <a:t>-based will be released soon: </a:t>
            </a:r>
            <a:r>
              <a:rPr lang="en-US" dirty="0">
                <a:latin typeface="Arial"/>
                <a:cs typeface="Arial"/>
                <a:hlinkClick r:id="rId15"/>
              </a:rPr>
              <a:t>https://github.com/pnnl/neuromancer</a:t>
            </a:r>
            <a:r>
              <a:rPr lang="en-US" dirty="0">
                <a:latin typeface="Arial"/>
                <a:cs typeface="Arial"/>
              </a:rPr>
              <a:t> </a:t>
            </a:r>
          </a:p>
          <a:p>
            <a:pPr lvl="1"/>
            <a:r>
              <a:rPr lang="en-US" dirty="0">
                <a:latin typeface="Arial"/>
                <a:cs typeface="Arial"/>
              </a:rPr>
              <a:t>Comprehensive suite of physics-based priors and constraints</a:t>
            </a:r>
          </a:p>
          <a:p>
            <a:pPr lvl="2"/>
            <a:r>
              <a:rPr lang="en-US" dirty="0">
                <a:latin typeface="Arial"/>
                <a:cs typeface="Arial"/>
              </a:rPr>
              <a:t>Structured linear maps in </a:t>
            </a:r>
            <a:r>
              <a:rPr lang="en-US" dirty="0" err="1">
                <a:latin typeface="Arial"/>
                <a:cs typeface="Arial"/>
              </a:rPr>
              <a:t>Pytorch</a:t>
            </a:r>
            <a:r>
              <a:rPr lang="en-US" dirty="0">
                <a:latin typeface="Arial"/>
                <a:cs typeface="Arial"/>
              </a:rPr>
              <a:t>: </a:t>
            </a:r>
            <a:r>
              <a:rPr lang="en-US" dirty="0">
                <a:latin typeface="Arial"/>
                <a:cs typeface="Arial"/>
                <a:hlinkClick r:id="rId16"/>
              </a:rPr>
              <a:t>https://pnnl.github.io/slim/</a:t>
            </a:r>
            <a:r>
              <a:rPr lang="en-US" dirty="0">
                <a:latin typeface="Arial"/>
                <a:cs typeface="Arial"/>
              </a:rPr>
              <a:t> </a:t>
            </a:r>
          </a:p>
          <a:p>
            <a:pPr lvl="1"/>
            <a:r>
              <a:rPr lang="en-US" dirty="0">
                <a:latin typeface="Arial"/>
                <a:cs typeface="Arial"/>
              </a:rPr>
              <a:t>Theoretical guarantees: convergence, stability, constraints satisfaction</a:t>
            </a:r>
            <a:endParaRPr lang="en-US" dirty="0"/>
          </a:p>
          <a:p>
            <a:r>
              <a:rPr lang="en-US" b="1" dirty="0">
                <a:latin typeface="Arial"/>
                <a:cs typeface="Arial"/>
              </a:rPr>
              <a:t>Long-Term Vision</a:t>
            </a:r>
            <a:endParaRPr lang="en-US" dirty="0">
              <a:latin typeface="Arial"/>
              <a:cs typeface="Arial"/>
            </a:endParaRPr>
          </a:p>
          <a:p>
            <a:pPr lvl="1"/>
            <a:r>
              <a:rPr lang="en-US" dirty="0">
                <a:latin typeface="Arial"/>
                <a:cs typeface="Arial"/>
              </a:rPr>
              <a:t>Causal discovery, dynamical coupling</a:t>
            </a:r>
          </a:p>
          <a:p>
            <a:pPr lvl="1"/>
            <a:r>
              <a:rPr lang="en-US" dirty="0">
                <a:latin typeface="Arial"/>
                <a:cs typeface="Arial"/>
              </a:rPr>
              <a:t>Solving large-scale non-convex constrained optimization problems</a:t>
            </a:r>
          </a:p>
          <a:p>
            <a:pPr lvl="1"/>
            <a:r>
              <a:rPr lang="en-US" dirty="0">
                <a:latin typeface="Arial"/>
                <a:cs typeface="Arial"/>
              </a:rPr>
              <a:t>Real world applications in energy, manufacturing, cyber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97D70817-D2B5-4B5D-8C54-A80CFE0F4B2D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732813" y="6200777"/>
            <a:ext cx="2403747" cy="1808702"/>
          </a:xfrm>
          <a:prstGeom prst="rect">
            <a:avLst/>
          </a:prstGeom>
        </p:spPr>
      </p:pic>
      <p:pic>
        <p:nvPicPr>
          <p:cNvPr id="24" name="Picture 23" descr="Chart, bar chart&#10;&#10;Description automatically generated">
            <a:extLst>
              <a:ext uri="{FF2B5EF4-FFF2-40B4-BE49-F238E27FC236}">
                <a16:creationId xmlns:a16="http://schemas.microsoft.com/office/drawing/2014/main" id="{5A4889BA-930C-4937-84FA-F65D5128C91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9534" y="4424027"/>
            <a:ext cx="2513714" cy="1911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329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D5B6725-0CB3-A94F-97E7-1D484BD06A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3E93BCC-A1B1-2E4F-AB2C-09EC110974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Formulations of Constrained Optimization Problems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1A5814B-A810-494C-BCA7-0C4744CA45E2}"/>
              </a:ext>
            </a:extLst>
          </p:cNvPr>
          <p:cNvSpPr/>
          <p:nvPr/>
        </p:nvSpPr>
        <p:spPr>
          <a:xfrm>
            <a:off x="1559378" y="2015521"/>
            <a:ext cx="193674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282B2E"/>
                </a:solidFill>
                <a:ea typeface="ヒラギノ角ゴ Pro W3" charset="0"/>
                <a:cs typeface="Arial"/>
              </a:rPr>
              <a:t>Standard form</a:t>
            </a:r>
            <a:endParaRPr lang="en-US" sz="2000" b="1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AAF1FEB-5374-4F95-9944-AB18D101A2A0}"/>
              </a:ext>
            </a:extLst>
          </p:cNvPr>
          <p:cNvSpPr/>
          <p:nvPr/>
        </p:nvSpPr>
        <p:spPr>
          <a:xfrm>
            <a:off x="7894788" y="2005288"/>
            <a:ext cx="323197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282B2E"/>
                </a:solidFill>
                <a:ea typeface="ヒラギノ角ゴ Pro W3" charset="0"/>
                <a:cs typeface="Arial"/>
              </a:rPr>
              <a:t>Parametric programming</a:t>
            </a:r>
            <a:endParaRPr lang="en-US" sz="2000" b="1" dirty="0"/>
          </a:p>
        </p:txBody>
      </p:sp>
      <p:pic>
        <p:nvPicPr>
          <p:cNvPr id="13" name="Picture 12" descr="Text, letter&#10;&#10;Description automatically generated">
            <a:extLst>
              <a:ext uri="{FF2B5EF4-FFF2-40B4-BE49-F238E27FC236}">
                <a16:creationId xmlns:a16="http://schemas.microsoft.com/office/drawing/2014/main" id="{EC3E5FC4-7AEF-40D1-B09E-C68BEC6233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0939" y="2474344"/>
            <a:ext cx="2863861" cy="1232399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70192F4-BE29-4B30-BC0D-EC37F832E933}"/>
              </a:ext>
            </a:extLst>
          </p:cNvPr>
          <p:cNvSpPr/>
          <p:nvPr/>
        </p:nvSpPr>
        <p:spPr>
          <a:xfrm>
            <a:off x="4797114" y="2005288"/>
            <a:ext cx="220765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err="1">
                <a:solidFill>
                  <a:srgbClr val="282B2E"/>
                </a:solidFill>
                <a:ea typeface="ヒラギノ角ゴ Pro W3" charset="0"/>
                <a:cs typeface="Arial"/>
              </a:rPr>
              <a:t>Lagrangian</a:t>
            </a:r>
            <a:r>
              <a:rPr lang="en-US" sz="2000" b="1" dirty="0">
                <a:solidFill>
                  <a:srgbClr val="282B2E"/>
                </a:solidFill>
                <a:ea typeface="ヒラギノ角ゴ Pro W3" charset="0"/>
                <a:cs typeface="Arial"/>
              </a:rPr>
              <a:t> form</a:t>
            </a:r>
            <a:endParaRPr lang="en-US" sz="2000" b="1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ADBDAE3-9360-47D7-BAD6-0CC430145FA3}"/>
              </a:ext>
            </a:extLst>
          </p:cNvPr>
          <p:cNvSpPr/>
          <p:nvPr/>
        </p:nvSpPr>
        <p:spPr>
          <a:xfrm>
            <a:off x="11681519" y="2005288"/>
            <a:ext cx="22781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282B2E"/>
                </a:solidFill>
                <a:ea typeface="ヒラギノ角ゴ Pro W3" charset="0"/>
                <a:cs typeface="Arial"/>
              </a:rPr>
              <a:t>Machine learning</a:t>
            </a:r>
            <a:endParaRPr lang="en-US" sz="2000" b="1" dirty="0"/>
          </a:p>
        </p:txBody>
      </p:sp>
      <p:pic>
        <p:nvPicPr>
          <p:cNvPr id="19" name="Picture 18" descr="Schematic&#10;&#10;Description automatically generated">
            <a:extLst>
              <a:ext uri="{FF2B5EF4-FFF2-40B4-BE49-F238E27FC236}">
                <a16:creationId xmlns:a16="http://schemas.microsoft.com/office/drawing/2014/main" id="{BDBC55DA-F696-423B-AF22-1346571346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4887" y="3767705"/>
            <a:ext cx="2413544" cy="1980468"/>
          </a:xfrm>
          <a:prstGeom prst="rect">
            <a:avLst/>
          </a:prstGeom>
        </p:spPr>
      </p:pic>
      <p:pic>
        <p:nvPicPr>
          <p:cNvPr id="21" name="Picture 20" descr="Chart, surface chart&#10;&#10;Description automatically generated">
            <a:extLst>
              <a:ext uri="{FF2B5EF4-FFF2-40B4-BE49-F238E27FC236}">
                <a16:creationId xmlns:a16="http://schemas.microsoft.com/office/drawing/2014/main" id="{5A7C8B70-BA37-4408-84AF-27D0A6CE31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11601" y="3656868"/>
            <a:ext cx="2865368" cy="2145216"/>
          </a:xfrm>
          <a:prstGeom prst="rect">
            <a:avLst/>
          </a:prstGeom>
        </p:spPr>
      </p:pic>
      <p:pic>
        <p:nvPicPr>
          <p:cNvPr id="24" name="Picture 23" descr="Text&#10;&#10;Description automatically generated">
            <a:extLst>
              <a:ext uri="{FF2B5EF4-FFF2-40B4-BE49-F238E27FC236}">
                <a16:creationId xmlns:a16="http://schemas.microsoft.com/office/drawing/2014/main" id="{57E38CB0-EEE9-4CB6-B279-34E42F1627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6746" y="2475481"/>
            <a:ext cx="2509786" cy="129222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1AA2D1F-5A40-4EE2-963E-99F73C5A93E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22983" y="2564604"/>
            <a:ext cx="3355919" cy="400109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BD0C693C-D34D-46A3-8346-C1D8B28AA3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8976" y="3590405"/>
            <a:ext cx="2857500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8" descr="Text&#10;&#10;Description automatically generated">
            <a:extLst>
              <a:ext uri="{FF2B5EF4-FFF2-40B4-BE49-F238E27FC236}">
                <a16:creationId xmlns:a16="http://schemas.microsoft.com/office/drawing/2014/main" id="{F428CE2B-8E20-41BA-9A04-4FCDAD7ED68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559167" y="2405398"/>
            <a:ext cx="2522892" cy="819940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755FB751-0D48-4E41-A393-6E205D647124}"/>
              </a:ext>
            </a:extLst>
          </p:cNvPr>
          <p:cNvSpPr/>
          <p:nvPr/>
        </p:nvSpPr>
        <p:spPr>
          <a:xfrm>
            <a:off x="1163504" y="5985741"/>
            <a:ext cx="2848857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282B2E"/>
                </a:solidFill>
                <a:cs typeface="Arial"/>
              </a:rPr>
              <a:t>“online” optimization</a:t>
            </a:r>
          </a:p>
          <a:p>
            <a:r>
              <a:rPr lang="en-US" sz="2000" dirty="0">
                <a:solidFill>
                  <a:srgbClr val="282B2E"/>
                </a:solidFill>
                <a:cs typeface="Arial"/>
              </a:rPr>
              <a:t>Single solution for</a:t>
            </a:r>
          </a:p>
          <a:p>
            <a:r>
              <a:rPr lang="en-US" sz="2000" dirty="0">
                <a:solidFill>
                  <a:srgbClr val="282B2E"/>
                </a:solidFill>
                <a:cs typeface="Arial"/>
              </a:rPr>
              <a:t>given parameter values</a:t>
            </a:r>
            <a:endParaRPr lang="en-US" sz="2000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41D41F1-4F92-47E2-89C6-AC83AD6EA31E}"/>
              </a:ext>
            </a:extLst>
          </p:cNvPr>
          <p:cNvSpPr/>
          <p:nvPr/>
        </p:nvSpPr>
        <p:spPr>
          <a:xfrm>
            <a:off x="8062470" y="5991083"/>
            <a:ext cx="2876108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282B2E"/>
                </a:solidFill>
                <a:cs typeface="Arial"/>
              </a:rPr>
              <a:t>“offline” optimization</a:t>
            </a:r>
          </a:p>
          <a:p>
            <a:r>
              <a:rPr lang="en-US" sz="2000" dirty="0">
                <a:solidFill>
                  <a:srgbClr val="282B2E"/>
                </a:solidFill>
                <a:cs typeface="Arial"/>
              </a:rPr>
              <a:t>Obtains a solution map </a:t>
            </a:r>
          </a:p>
          <a:p>
            <a:r>
              <a:rPr lang="en-US" sz="2000" dirty="0">
                <a:solidFill>
                  <a:srgbClr val="282B2E"/>
                </a:solidFill>
                <a:cs typeface="Arial"/>
              </a:rPr>
              <a:t>for a set of parameters</a:t>
            </a:r>
            <a:endParaRPr lang="en-US" sz="2000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489E611-2562-4FF3-ABAA-87D8EA5072DB}"/>
              </a:ext>
            </a:extLst>
          </p:cNvPr>
          <p:cNvSpPr/>
          <p:nvPr/>
        </p:nvSpPr>
        <p:spPr>
          <a:xfrm>
            <a:off x="11509186" y="5985741"/>
            <a:ext cx="2789546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282B2E"/>
                </a:solidFill>
                <a:cs typeface="Arial"/>
              </a:rPr>
              <a:t>“offline” optimization</a:t>
            </a:r>
          </a:p>
          <a:p>
            <a:r>
              <a:rPr lang="en-US" sz="2000" dirty="0">
                <a:solidFill>
                  <a:srgbClr val="282B2E"/>
                </a:solidFill>
                <a:cs typeface="Arial"/>
              </a:rPr>
              <a:t>Obtains a model (map)</a:t>
            </a:r>
          </a:p>
          <a:p>
            <a:r>
              <a:rPr lang="en-US" sz="2000" dirty="0">
                <a:solidFill>
                  <a:srgbClr val="282B2E"/>
                </a:solidFill>
                <a:cs typeface="Arial"/>
              </a:rPr>
              <a:t>for a set of datapoints</a:t>
            </a:r>
            <a:endParaRPr lang="en-US" sz="200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48063A8-8F22-4A15-A150-3777BB52DBFF}"/>
              </a:ext>
            </a:extLst>
          </p:cNvPr>
          <p:cNvSpPr/>
          <p:nvPr/>
        </p:nvSpPr>
        <p:spPr>
          <a:xfrm>
            <a:off x="4436657" y="5985741"/>
            <a:ext cx="3201517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282B2E"/>
                </a:solidFill>
                <a:cs typeface="Arial"/>
              </a:rPr>
              <a:t>“online” optimization</a:t>
            </a:r>
          </a:p>
          <a:p>
            <a:r>
              <a:rPr lang="en-US" sz="2000" dirty="0">
                <a:solidFill>
                  <a:srgbClr val="282B2E"/>
                </a:solidFill>
                <a:cs typeface="Arial"/>
              </a:rPr>
              <a:t>Using soft constraints</a:t>
            </a:r>
          </a:p>
          <a:p>
            <a:r>
              <a:rPr lang="en-US" sz="2000" dirty="0">
                <a:solidFill>
                  <a:srgbClr val="282B2E"/>
                </a:solidFill>
                <a:cs typeface="Arial"/>
              </a:rPr>
              <a:t>Instead of hard constraints</a:t>
            </a:r>
          </a:p>
        </p:txBody>
      </p:sp>
      <p:pic>
        <p:nvPicPr>
          <p:cNvPr id="2052" name="Picture 4" descr="Machine Learning Regression 101: A Beginner's Guide | Springboard Blog">
            <a:extLst>
              <a:ext uri="{FF2B5EF4-FFF2-40B4-BE49-F238E27FC236}">
                <a16:creationId xmlns:a16="http://schemas.microsoft.com/office/drawing/2014/main" id="{1AF2306D-5EAA-41C5-9046-60D31DB51A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1102" y="3956858"/>
            <a:ext cx="3225714" cy="1612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2909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D5B6725-0CB3-A94F-97E7-1D484BD06A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3E93BCC-A1B1-2E4F-AB2C-09EC110974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Formulations of Constrained Optimization Problems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1A5814B-A810-494C-BCA7-0C4744CA45E2}"/>
              </a:ext>
            </a:extLst>
          </p:cNvPr>
          <p:cNvSpPr/>
          <p:nvPr/>
        </p:nvSpPr>
        <p:spPr>
          <a:xfrm>
            <a:off x="1559378" y="2015521"/>
            <a:ext cx="193674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282B2E"/>
                </a:solidFill>
                <a:ea typeface="ヒラギノ角ゴ Pro W3" charset="0"/>
                <a:cs typeface="Arial"/>
              </a:rPr>
              <a:t>Standard form</a:t>
            </a:r>
            <a:endParaRPr lang="en-US" sz="2000" b="1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AAF1FEB-5374-4F95-9944-AB18D101A2A0}"/>
              </a:ext>
            </a:extLst>
          </p:cNvPr>
          <p:cNvSpPr/>
          <p:nvPr/>
        </p:nvSpPr>
        <p:spPr>
          <a:xfrm>
            <a:off x="7894788" y="2005288"/>
            <a:ext cx="323197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282B2E"/>
                </a:solidFill>
                <a:ea typeface="ヒラギノ角ゴ Pro W3" charset="0"/>
                <a:cs typeface="Arial"/>
              </a:rPr>
              <a:t>Parametric programming</a:t>
            </a:r>
            <a:endParaRPr lang="en-US" sz="2000" b="1" dirty="0"/>
          </a:p>
        </p:txBody>
      </p:sp>
      <p:pic>
        <p:nvPicPr>
          <p:cNvPr id="13" name="Picture 12" descr="Text, letter&#10;&#10;Description automatically generated">
            <a:extLst>
              <a:ext uri="{FF2B5EF4-FFF2-40B4-BE49-F238E27FC236}">
                <a16:creationId xmlns:a16="http://schemas.microsoft.com/office/drawing/2014/main" id="{EC3E5FC4-7AEF-40D1-B09E-C68BEC6233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0939" y="2474344"/>
            <a:ext cx="2863861" cy="1232399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70192F4-BE29-4B30-BC0D-EC37F832E933}"/>
              </a:ext>
            </a:extLst>
          </p:cNvPr>
          <p:cNvSpPr/>
          <p:nvPr/>
        </p:nvSpPr>
        <p:spPr>
          <a:xfrm>
            <a:off x="4797114" y="2005288"/>
            <a:ext cx="220765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err="1">
                <a:solidFill>
                  <a:srgbClr val="282B2E"/>
                </a:solidFill>
                <a:ea typeface="ヒラギノ角ゴ Pro W3" charset="0"/>
                <a:cs typeface="Arial"/>
              </a:rPr>
              <a:t>Lagrangian</a:t>
            </a:r>
            <a:r>
              <a:rPr lang="en-US" sz="2000" b="1" dirty="0">
                <a:solidFill>
                  <a:srgbClr val="282B2E"/>
                </a:solidFill>
                <a:ea typeface="ヒラギノ角ゴ Pro W3" charset="0"/>
                <a:cs typeface="Arial"/>
              </a:rPr>
              <a:t> form</a:t>
            </a:r>
            <a:endParaRPr lang="en-US" sz="2000" b="1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ADBDAE3-9360-47D7-BAD6-0CC430145FA3}"/>
              </a:ext>
            </a:extLst>
          </p:cNvPr>
          <p:cNvSpPr/>
          <p:nvPr/>
        </p:nvSpPr>
        <p:spPr>
          <a:xfrm>
            <a:off x="11681519" y="2005288"/>
            <a:ext cx="22781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282B2E"/>
                </a:solidFill>
                <a:ea typeface="ヒラギノ角ゴ Pro W3" charset="0"/>
                <a:cs typeface="Arial"/>
              </a:rPr>
              <a:t>Machine learning</a:t>
            </a:r>
            <a:endParaRPr lang="en-US" sz="2000" b="1" dirty="0"/>
          </a:p>
        </p:txBody>
      </p:sp>
      <p:pic>
        <p:nvPicPr>
          <p:cNvPr id="19" name="Picture 18" descr="Schematic&#10;&#10;Description automatically generated">
            <a:extLst>
              <a:ext uri="{FF2B5EF4-FFF2-40B4-BE49-F238E27FC236}">
                <a16:creationId xmlns:a16="http://schemas.microsoft.com/office/drawing/2014/main" id="{BDBC55DA-F696-423B-AF22-1346571346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4887" y="3767705"/>
            <a:ext cx="2413544" cy="1980468"/>
          </a:xfrm>
          <a:prstGeom prst="rect">
            <a:avLst/>
          </a:prstGeom>
        </p:spPr>
      </p:pic>
      <p:pic>
        <p:nvPicPr>
          <p:cNvPr id="21" name="Picture 20" descr="Chart, surface chart&#10;&#10;Description automatically generated">
            <a:extLst>
              <a:ext uri="{FF2B5EF4-FFF2-40B4-BE49-F238E27FC236}">
                <a16:creationId xmlns:a16="http://schemas.microsoft.com/office/drawing/2014/main" id="{5A7C8B70-BA37-4408-84AF-27D0A6CE31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11601" y="3656868"/>
            <a:ext cx="2865368" cy="2145216"/>
          </a:xfrm>
          <a:prstGeom prst="rect">
            <a:avLst/>
          </a:prstGeom>
        </p:spPr>
      </p:pic>
      <p:pic>
        <p:nvPicPr>
          <p:cNvPr id="24" name="Picture 23" descr="Text&#10;&#10;Description automatically generated">
            <a:extLst>
              <a:ext uri="{FF2B5EF4-FFF2-40B4-BE49-F238E27FC236}">
                <a16:creationId xmlns:a16="http://schemas.microsoft.com/office/drawing/2014/main" id="{57E38CB0-EEE9-4CB6-B279-34E42F1627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6746" y="2475481"/>
            <a:ext cx="2509786" cy="129222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1AA2D1F-5A40-4EE2-963E-99F73C5A93E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22983" y="2564604"/>
            <a:ext cx="3355919" cy="400109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BD0C693C-D34D-46A3-8346-C1D8B28AA3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8976" y="3590405"/>
            <a:ext cx="2857500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8" descr="Text&#10;&#10;Description automatically generated">
            <a:extLst>
              <a:ext uri="{FF2B5EF4-FFF2-40B4-BE49-F238E27FC236}">
                <a16:creationId xmlns:a16="http://schemas.microsoft.com/office/drawing/2014/main" id="{F428CE2B-8E20-41BA-9A04-4FCDAD7ED68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559167" y="2405398"/>
            <a:ext cx="2522892" cy="819940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755FB751-0D48-4E41-A393-6E205D647124}"/>
              </a:ext>
            </a:extLst>
          </p:cNvPr>
          <p:cNvSpPr/>
          <p:nvPr/>
        </p:nvSpPr>
        <p:spPr>
          <a:xfrm>
            <a:off x="1163504" y="5985741"/>
            <a:ext cx="2848857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282B2E"/>
                </a:solidFill>
                <a:cs typeface="Arial"/>
              </a:rPr>
              <a:t>“online” optimization</a:t>
            </a:r>
          </a:p>
          <a:p>
            <a:r>
              <a:rPr lang="en-US" sz="2000" dirty="0">
                <a:solidFill>
                  <a:srgbClr val="282B2E"/>
                </a:solidFill>
                <a:cs typeface="Arial"/>
              </a:rPr>
              <a:t>Single solution for</a:t>
            </a:r>
          </a:p>
          <a:p>
            <a:r>
              <a:rPr lang="en-US" sz="2000" dirty="0">
                <a:solidFill>
                  <a:srgbClr val="282B2E"/>
                </a:solidFill>
                <a:cs typeface="Arial"/>
              </a:rPr>
              <a:t>given parameter values</a:t>
            </a:r>
            <a:endParaRPr lang="en-US" sz="2000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41D41F1-4F92-47E2-89C6-AC83AD6EA31E}"/>
              </a:ext>
            </a:extLst>
          </p:cNvPr>
          <p:cNvSpPr/>
          <p:nvPr/>
        </p:nvSpPr>
        <p:spPr>
          <a:xfrm>
            <a:off x="8062470" y="5991083"/>
            <a:ext cx="2876108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282B2E"/>
                </a:solidFill>
                <a:cs typeface="Arial"/>
              </a:rPr>
              <a:t>“offline” optimization</a:t>
            </a:r>
          </a:p>
          <a:p>
            <a:r>
              <a:rPr lang="en-US" sz="2000" dirty="0">
                <a:solidFill>
                  <a:srgbClr val="282B2E"/>
                </a:solidFill>
                <a:cs typeface="Arial"/>
              </a:rPr>
              <a:t>Obtains a solution map </a:t>
            </a:r>
          </a:p>
          <a:p>
            <a:r>
              <a:rPr lang="en-US" sz="2000" dirty="0">
                <a:solidFill>
                  <a:srgbClr val="282B2E"/>
                </a:solidFill>
                <a:cs typeface="Arial"/>
              </a:rPr>
              <a:t>for a set of parameters</a:t>
            </a:r>
            <a:endParaRPr lang="en-US" sz="2000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489E611-2562-4FF3-ABAA-87D8EA5072DB}"/>
              </a:ext>
            </a:extLst>
          </p:cNvPr>
          <p:cNvSpPr/>
          <p:nvPr/>
        </p:nvSpPr>
        <p:spPr>
          <a:xfrm>
            <a:off x="11509186" y="5985741"/>
            <a:ext cx="2789546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282B2E"/>
                </a:solidFill>
                <a:cs typeface="Arial"/>
              </a:rPr>
              <a:t>“offline” optimization</a:t>
            </a:r>
          </a:p>
          <a:p>
            <a:r>
              <a:rPr lang="en-US" sz="2000" dirty="0">
                <a:solidFill>
                  <a:srgbClr val="282B2E"/>
                </a:solidFill>
                <a:cs typeface="Arial"/>
              </a:rPr>
              <a:t>Obtains a model (map)</a:t>
            </a:r>
          </a:p>
          <a:p>
            <a:r>
              <a:rPr lang="en-US" sz="2000" dirty="0">
                <a:solidFill>
                  <a:srgbClr val="282B2E"/>
                </a:solidFill>
                <a:cs typeface="Arial"/>
              </a:rPr>
              <a:t>for a set of datapoints</a:t>
            </a:r>
            <a:endParaRPr lang="en-US" sz="200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48063A8-8F22-4A15-A150-3777BB52DBFF}"/>
              </a:ext>
            </a:extLst>
          </p:cNvPr>
          <p:cNvSpPr/>
          <p:nvPr/>
        </p:nvSpPr>
        <p:spPr>
          <a:xfrm>
            <a:off x="4436657" y="5985741"/>
            <a:ext cx="3201517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282B2E"/>
                </a:solidFill>
                <a:cs typeface="Arial"/>
              </a:rPr>
              <a:t>“online” optimization</a:t>
            </a:r>
          </a:p>
          <a:p>
            <a:r>
              <a:rPr lang="en-US" sz="2000" dirty="0">
                <a:solidFill>
                  <a:srgbClr val="282B2E"/>
                </a:solidFill>
                <a:cs typeface="Arial"/>
              </a:rPr>
              <a:t>Using soft constraints</a:t>
            </a:r>
          </a:p>
          <a:p>
            <a:r>
              <a:rPr lang="en-US" sz="2000" dirty="0">
                <a:solidFill>
                  <a:srgbClr val="282B2E"/>
                </a:solidFill>
                <a:cs typeface="Arial"/>
              </a:rPr>
              <a:t>Instead of hard constraints</a:t>
            </a:r>
          </a:p>
        </p:txBody>
      </p:sp>
      <p:pic>
        <p:nvPicPr>
          <p:cNvPr id="2052" name="Picture 4" descr="Machine Learning Regression 101: A Beginner's Guide | Springboard Blog">
            <a:extLst>
              <a:ext uri="{FF2B5EF4-FFF2-40B4-BE49-F238E27FC236}">
                <a16:creationId xmlns:a16="http://schemas.microsoft.com/office/drawing/2014/main" id="{1AF2306D-5EAA-41C5-9046-60D31DB51A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1102" y="3956858"/>
            <a:ext cx="3225714" cy="1612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18BFA601-4136-4437-B7AC-39517B6587F1}"/>
              </a:ext>
            </a:extLst>
          </p:cNvPr>
          <p:cNvSpPr/>
          <p:nvPr/>
        </p:nvSpPr>
        <p:spPr>
          <a:xfrm>
            <a:off x="2166203" y="7327652"/>
            <a:ext cx="1082539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dirty="0"/>
              <a:t>Data-driven differentiable parametric optimization</a:t>
            </a:r>
            <a:r>
              <a:rPr lang="en-US" sz="2400" dirty="0"/>
              <a:t>: Combining principles of</a:t>
            </a:r>
          </a:p>
          <a:p>
            <a:pPr algn="ctr"/>
            <a:r>
              <a:rPr lang="en-US" sz="2400" dirty="0" err="1"/>
              <a:t>Lagrangian</a:t>
            </a:r>
            <a:r>
              <a:rPr lang="en-US" sz="2400" dirty="0"/>
              <a:t> formulation, parametric programming and 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7088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E31CDF5A-34AC-4E79-8A8F-AB0D9EB34A61}"/>
              </a:ext>
            </a:extLst>
          </p:cNvPr>
          <p:cNvSpPr/>
          <p:nvPr/>
        </p:nvSpPr>
        <p:spPr>
          <a:xfrm>
            <a:off x="900953" y="1581913"/>
            <a:ext cx="7046259" cy="664768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970BDE0-88C0-4F65-B27B-993CCB26CE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994296" y="7715250"/>
            <a:ext cx="453223" cy="457200"/>
          </a:xfrm>
        </p:spPr>
        <p:txBody>
          <a:bodyPr/>
          <a:lstStyle/>
          <a:p>
            <a:fld id="{FE7A4BB3-E848-5A44-82DF-322201952CD8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6856612-3D97-45E2-A278-53875265F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0399" y="270933"/>
            <a:ext cx="11020507" cy="887475"/>
          </a:xfrm>
        </p:spPr>
        <p:txBody>
          <a:bodyPr/>
          <a:lstStyle/>
          <a:p>
            <a:r>
              <a:rPr lang="en-US" sz="3200" dirty="0"/>
              <a:t>Method: Differentiable Predictive Control (DPC)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4FCD369-2C9D-4E80-8BBC-0A0D72D09EE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43259"/>
          <a:stretch/>
        </p:blipFill>
        <p:spPr>
          <a:xfrm>
            <a:off x="1628693" y="3531341"/>
            <a:ext cx="5686507" cy="2910242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6F28F6A-9209-4D5B-AB5E-FCA029EE78B3}"/>
              </a:ext>
            </a:extLst>
          </p:cNvPr>
          <p:cNvCxnSpPr>
            <a:cxnSpLocks/>
          </p:cNvCxnSpPr>
          <p:nvPr/>
        </p:nvCxnSpPr>
        <p:spPr>
          <a:xfrm flipV="1">
            <a:off x="1679640" y="5401683"/>
            <a:ext cx="1720" cy="1534920"/>
          </a:xfrm>
          <a:prstGeom prst="straightConnector1">
            <a:avLst/>
          </a:prstGeom>
          <a:ln w="57150">
            <a:solidFill>
              <a:srgbClr val="61626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4E03A19-AC70-45B5-8A5C-05E86F21584C}"/>
              </a:ext>
            </a:extLst>
          </p:cNvPr>
          <p:cNvCxnSpPr>
            <a:cxnSpLocks/>
          </p:cNvCxnSpPr>
          <p:nvPr/>
        </p:nvCxnSpPr>
        <p:spPr>
          <a:xfrm>
            <a:off x="1681360" y="5926115"/>
            <a:ext cx="1855216" cy="0"/>
          </a:xfrm>
          <a:prstGeom prst="straightConnector1">
            <a:avLst/>
          </a:prstGeom>
          <a:ln w="57150">
            <a:solidFill>
              <a:srgbClr val="61626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F73156E5-C45F-4D47-9558-DE7C7907B005}"/>
              </a:ext>
            </a:extLst>
          </p:cNvPr>
          <p:cNvSpPr/>
          <p:nvPr/>
        </p:nvSpPr>
        <p:spPr>
          <a:xfrm>
            <a:off x="1276014" y="6936603"/>
            <a:ext cx="2501148" cy="1048847"/>
          </a:xfrm>
          <a:prstGeom prst="rect">
            <a:avLst/>
          </a:prstGeom>
          <a:noFill/>
          <a:ln w="57150">
            <a:solidFill>
              <a:srgbClr val="6162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Dataset of perturbed system measurements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FFE78384-B9F2-41F5-8506-AA74683AE85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04295" y="1916368"/>
            <a:ext cx="6243224" cy="5020236"/>
          </a:xfrm>
          <a:prstGeom prst="rect">
            <a:avLst/>
          </a:prstGeom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5FFCB34-6C1C-41E9-B4E9-BA2ED8B9B23D}"/>
              </a:ext>
            </a:extLst>
          </p:cNvPr>
          <p:cNvCxnSpPr>
            <a:cxnSpLocks/>
          </p:cNvCxnSpPr>
          <p:nvPr/>
        </p:nvCxnSpPr>
        <p:spPr>
          <a:xfrm flipV="1">
            <a:off x="8770847" y="4837580"/>
            <a:ext cx="0" cy="2099024"/>
          </a:xfrm>
          <a:prstGeom prst="straightConnector1">
            <a:avLst/>
          </a:prstGeom>
          <a:ln w="57150">
            <a:solidFill>
              <a:srgbClr val="61626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E8A95D5-BEED-4AAF-B8EA-65B65D2B1445}"/>
              </a:ext>
            </a:extLst>
          </p:cNvPr>
          <p:cNvCxnSpPr>
            <a:cxnSpLocks/>
          </p:cNvCxnSpPr>
          <p:nvPr/>
        </p:nvCxnSpPr>
        <p:spPr>
          <a:xfrm>
            <a:off x="8770847" y="6590173"/>
            <a:ext cx="2045070" cy="0"/>
          </a:xfrm>
          <a:prstGeom prst="straightConnector1">
            <a:avLst/>
          </a:prstGeom>
          <a:ln w="57150">
            <a:solidFill>
              <a:srgbClr val="61626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114E6A38-B31C-4C5E-88F7-FFCB09808452}"/>
              </a:ext>
            </a:extLst>
          </p:cNvPr>
          <p:cNvSpPr/>
          <p:nvPr/>
        </p:nvSpPr>
        <p:spPr>
          <a:xfrm>
            <a:off x="8392646" y="6936604"/>
            <a:ext cx="2801471" cy="1048847"/>
          </a:xfrm>
          <a:prstGeom prst="rect">
            <a:avLst/>
          </a:prstGeom>
          <a:noFill/>
          <a:ln w="57150">
            <a:solidFill>
              <a:srgbClr val="6162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Synthetic random dataset of references and system states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22DBF87-B0DB-488F-9143-E30D78532F79}"/>
              </a:ext>
            </a:extLst>
          </p:cNvPr>
          <p:cNvSpPr txBox="1"/>
          <p:nvPr/>
        </p:nvSpPr>
        <p:spPr>
          <a:xfrm>
            <a:off x="1354176" y="1767778"/>
            <a:ext cx="5853448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000000"/>
                </a:solidFill>
              </a:rPr>
              <a:t>Stage I: System Identification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C479C52A-460E-4DD4-822C-25EF67CB5A4E}"/>
              </a:ext>
            </a:extLst>
          </p:cNvPr>
          <p:cNvSpPr/>
          <p:nvPr/>
        </p:nvSpPr>
        <p:spPr>
          <a:xfrm>
            <a:off x="12580281" y="4186683"/>
            <a:ext cx="1936370" cy="22725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48A224FD-6F3D-455A-8A97-BF3FCA83A168}"/>
              </a:ext>
            </a:extLst>
          </p:cNvPr>
          <p:cNvSpPr/>
          <p:nvPr/>
        </p:nvSpPr>
        <p:spPr>
          <a:xfrm>
            <a:off x="12344400" y="4837580"/>
            <a:ext cx="471763" cy="8202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8CCE5B0-A721-41D8-BBDD-BEF2080F2F15}"/>
              </a:ext>
            </a:extLst>
          </p:cNvPr>
          <p:cNvSpPr txBox="1"/>
          <p:nvPr/>
        </p:nvSpPr>
        <p:spPr>
          <a:xfrm>
            <a:off x="7934214" y="1736120"/>
            <a:ext cx="5853448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</a:rPr>
              <a:t>Stage II: Policy Optimization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5970BC24-3C87-4CE9-B1A2-152498989AD1}"/>
              </a:ext>
            </a:extLst>
          </p:cNvPr>
          <p:cNvSpPr/>
          <p:nvPr/>
        </p:nvSpPr>
        <p:spPr>
          <a:xfrm>
            <a:off x="9910481" y="2156912"/>
            <a:ext cx="2810437" cy="1362854"/>
          </a:xfrm>
          <a:prstGeom prst="rect">
            <a:avLst/>
          </a:prstGeom>
          <a:solidFill>
            <a:srgbClr val="9A9292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9F054A1-8E50-48B0-8D19-808C1677C53A}"/>
              </a:ext>
            </a:extLst>
          </p:cNvPr>
          <p:cNvSpPr txBox="1"/>
          <p:nvPr/>
        </p:nvSpPr>
        <p:spPr>
          <a:xfrm>
            <a:off x="10097489" y="2135846"/>
            <a:ext cx="17465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Fixed SSM Parameters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7DBD5767-32BC-4480-80C9-72FDB19D3DE2}"/>
              </a:ext>
            </a:extLst>
          </p:cNvPr>
          <p:cNvSpPr txBox="1"/>
          <p:nvPr/>
        </p:nvSpPr>
        <p:spPr>
          <a:xfrm>
            <a:off x="3973867" y="2391657"/>
            <a:ext cx="1765186" cy="757130"/>
          </a:xfrm>
          <a:prstGeom prst="rect">
            <a:avLst/>
          </a:prstGeom>
          <a:noFill/>
          <a:ln w="57150">
            <a:solidFill>
              <a:srgbClr val="61626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/>
              <a:t>System ID</a:t>
            </a:r>
          </a:p>
          <a:p>
            <a:pPr algn="ctr"/>
            <a:r>
              <a:rPr lang="en-US"/>
              <a:t>Loss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B205080E-14B0-402D-90C3-A52A3C975B73}"/>
              </a:ext>
            </a:extLst>
          </p:cNvPr>
          <p:cNvSpPr txBox="1"/>
          <p:nvPr/>
        </p:nvSpPr>
        <p:spPr>
          <a:xfrm>
            <a:off x="12777545" y="4568321"/>
            <a:ext cx="1765186" cy="1089529"/>
          </a:xfrm>
          <a:prstGeom prst="rect">
            <a:avLst/>
          </a:prstGeom>
          <a:noFill/>
          <a:ln w="57150">
            <a:solidFill>
              <a:srgbClr val="61626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/>
              <a:t>Reference</a:t>
            </a:r>
          </a:p>
          <a:p>
            <a:pPr algn="ctr"/>
            <a:r>
              <a:rPr lang="en-US"/>
              <a:t>Tracking</a:t>
            </a:r>
          </a:p>
          <a:p>
            <a:pPr algn="ctr"/>
            <a:r>
              <a:rPr lang="en-US"/>
              <a:t>Loss</a:t>
            </a:r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A4BB3E9C-11B1-4CAC-AC2D-DD1ED6A27D41}"/>
              </a:ext>
            </a:extLst>
          </p:cNvPr>
          <p:cNvCxnSpPr>
            <a:cxnSpLocks/>
          </p:cNvCxnSpPr>
          <p:nvPr/>
        </p:nvCxnSpPr>
        <p:spPr>
          <a:xfrm flipH="1">
            <a:off x="13877366" y="3795077"/>
            <a:ext cx="1" cy="773244"/>
          </a:xfrm>
          <a:prstGeom prst="straightConnector1">
            <a:avLst/>
          </a:prstGeom>
          <a:ln w="57150">
            <a:solidFill>
              <a:srgbClr val="61626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nector: Elbow 89">
            <a:extLst>
              <a:ext uri="{FF2B5EF4-FFF2-40B4-BE49-F238E27FC236}">
                <a16:creationId xmlns:a16="http://schemas.microsoft.com/office/drawing/2014/main" id="{2D09EB32-3440-420A-B923-393DD98CE80D}"/>
              </a:ext>
            </a:extLst>
          </p:cNvPr>
          <p:cNvCxnSpPr>
            <a:cxnSpLocks/>
          </p:cNvCxnSpPr>
          <p:nvPr/>
        </p:nvCxnSpPr>
        <p:spPr>
          <a:xfrm flipV="1">
            <a:off x="12816163" y="5716111"/>
            <a:ext cx="1058173" cy="874065"/>
          </a:xfrm>
          <a:prstGeom prst="bentConnector3">
            <a:avLst>
              <a:gd name="adj1" fmla="val 99561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Connector: Elbow 97">
            <a:extLst>
              <a:ext uri="{FF2B5EF4-FFF2-40B4-BE49-F238E27FC236}">
                <a16:creationId xmlns:a16="http://schemas.microsoft.com/office/drawing/2014/main" id="{06C7CB34-36A7-4B03-854D-3A6F036A84F2}"/>
              </a:ext>
            </a:extLst>
          </p:cNvPr>
          <p:cNvCxnSpPr>
            <a:cxnSpLocks/>
            <a:endCxn id="71" idx="1"/>
          </p:cNvCxnSpPr>
          <p:nvPr/>
        </p:nvCxnSpPr>
        <p:spPr>
          <a:xfrm flipV="1">
            <a:off x="1679640" y="2770222"/>
            <a:ext cx="2294227" cy="903910"/>
          </a:xfrm>
          <a:prstGeom prst="bentConnector3">
            <a:avLst>
              <a:gd name="adj1" fmla="val -993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onnector: Elbow 104">
            <a:extLst>
              <a:ext uri="{FF2B5EF4-FFF2-40B4-BE49-F238E27FC236}">
                <a16:creationId xmlns:a16="http://schemas.microsoft.com/office/drawing/2014/main" id="{5703FB97-95D9-416A-9B9F-193C1F1C2989}"/>
              </a:ext>
            </a:extLst>
          </p:cNvPr>
          <p:cNvCxnSpPr>
            <a:cxnSpLocks/>
            <a:endCxn id="71" idx="3"/>
          </p:cNvCxnSpPr>
          <p:nvPr/>
        </p:nvCxnSpPr>
        <p:spPr>
          <a:xfrm rot="10800000">
            <a:off x="5739053" y="2770222"/>
            <a:ext cx="1423650" cy="874066"/>
          </a:xfrm>
          <a:prstGeom prst="bentConnector3">
            <a:avLst>
              <a:gd name="adj1" fmla="val -1950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0466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BB4BAF8-01A8-4565-829F-4614A9B7A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BC06C46-96C7-4F80-B7F4-15A850D64E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0400" y="270933"/>
            <a:ext cx="11430000" cy="1310979"/>
          </a:xfrm>
        </p:spPr>
        <p:txBody>
          <a:bodyPr/>
          <a:lstStyle/>
          <a:p>
            <a:r>
              <a:rPr lang="en-US" sz="3200" dirty="0"/>
              <a:t>Stage I: Constrained Neural State Space Models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51870E-2714-4726-943A-F1A1A6601824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1371600" y="2057399"/>
            <a:ext cx="6991350" cy="5486401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Machine learning models that respect physical laws and constraints</a:t>
            </a:r>
          </a:p>
          <a:p>
            <a:r>
              <a:rPr lang="en-US" sz="2400" dirty="0"/>
              <a:t>Nonlinear system identification</a:t>
            </a:r>
          </a:p>
          <a:p>
            <a:r>
              <a:rPr lang="en-US" sz="2400" dirty="0"/>
              <a:t>Incorporate domain knowledge in their architectures </a:t>
            </a:r>
          </a:p>
          <a:p>
            <a:r>
              <a:rPr lang="en-US" sz="2400" dirty="0"/>
              <a:t>Incorporate domain knowledge with auxiliary loss functions    </a:t>
            </a:r>
          </a:p>
          <a:p>
            <a:r>
              <a:rPr lang="en-US" sz="2400" dirty="0"/>
              <a:t>Block-structured neural state-space model</a:t>
            </a:r>
          </a:p>
          <a:p>
            <a:r>
              <a:rPr lang="en-US" sz="2400" dirty="0"/>
              <a:t>Neural state estimator</a:t>
            </a:r>
          </a:p>
          <a:p>
            <a:r>
              <a:rPr lang="en-US" sz="2400" dirty="0"/>
              <a:t>Learnable activation functions</a:t>
            </a:r>
          </a:p>
          <a:p>
            <a:r>
              <a:rPr lang="en-US" sz="2400" dirty="0"/>
              <a:t>Structured linear maps</a:t>
            </a:r>
          </a:p>
          <a:p>
            <a:r>
              <a:rPr lang="en-US" sz="2400" dirty="0"/>
              <a:t>Constraints enforcing penalties</a:t>
            </a:r>
          </a:p>
          <a:p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8B6231-D0A4-498F-A6F1-368DD28FA2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62950" y="2069490"/>
            <a:ext cx="5686507" cy="512900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DC95BF2-CF49-8942-BF38-9B146AAA6AE3}"/>
              </a:ext>
            </a:extLst>
          </p:cNvPr>
          <p:cNvSpPr/>
          <p:nvPr/>
        </p:nvSpPr>
        <p:spPr>
          <a:xfrm>
            <a:off x="1328874" y="7727834"/>
            <a:ext cx="12665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r"/>
            <a:r>
              <a:rPr lang="en-US" sz="1400" dirty="0"/>
              <a:t>Aaron R </a:t>
            </a:r>
            <a:r>
              <a:rPr lang="en-US" sz="1400" dirty="0" err="1"/>
              <a:t>Tuor</a:t>
            </a:r>
            <a:r>
              <a:rPr lang="en-US" sz="1400" dirty="0"/>
              <a:t>, </a:t>
            </a:r>
            <a:r>
              <a:rPr lang="en-US" sz="1400" dirty="0" err="1"/>
              <a:t>Ján</a:t>
            </a:r>
            <a:r>
              <a:rPr lang="en-US" sz="1400" dirty="0"/>
              <a:t> </a:t>
            </a:r>
            <a:r>
              <a:rPr lang="en-US" sz="1400" dirty="0" err="1"/>
              <a:t>Drgona</a:t>
            </a:r>
            <a:r>
              <a:rPr lang="en-US" sz="1400" dirty="0"/>
              <a:t>, </a:t>
            </a:r>
            <a:r>
              <a:rPr lang="en-US" sz="1400" dirty="0" err="1"/>
              <a:t>Draguna</a:t>
            </a:r>
            <a:r>
              <a:rPr lang="en-US" sz="1400" dirty="0"/>
              <a:t> L </a:t>
            </a:r>
            <a:r>
              <a:rPr lang="en-US" sz="1400" dirty="0" err="1"/>
              <a:t>Vrabie</a:t>
            </a:r>
            <a:r>
              <a:rPr lang="en-US" sz="1400" dirty="0"/>
              <a:t> </a:t>
            </a:r>
            <a:r>
              <a:rPr lang="en-US" sz="14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Constrained Neural Ordinary Differential Equations with Stability Guarantees</a:t>
            </a:r>
            <a:r>
              <a:rPr lang="en-US" sz="1400" dirty="0"/>
              <a:t>, </a:t>
            </a:r>
            <a:br>
              <a:rPr lang="en-US" sz="1400" dirty="0"/>
            </a:br>
            <a:r>
              <a:rPr lang="en-US" sz="1400" dirty="0"/>
              <a:t>Code release: https://</a:t>
            </a:r>
            <a:r>
              <a:rPr lang="en-US" sz="1400" dirty="0" err="1"/>
              <a:t>github.com</a:t>
            </a:r>
            <a:r>
              <a:rPr lang="en-US" sz="1400" dirty="0"/>
              <a:t>/</a:t>
            </a:r>
            <a:r>
              <a:rPr lang="en-US" sz="1400" dirty="0" err="1"/>
              <a:t>pnnl</a:t>
            </a:r>
            <a:r>
              <a:rPr lang="en-US" sz="1400" dirty="0"/>
              <a:t>/neural_ODE_ICLR2020</a:t>
            </a:r>
          </a:p>
        </p:txBody>
      </p:sp>
    </p:spTree>
    <p:extLst>
      <p:ext uri="{BB962C8B-B14F-4D97-AF65-F5344CB8AC3E}">
        <p14:creationId xmlns:p14="http://schemas.microsoft.com/office/powerpoint/2010/main" val="4200633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B81BBA5-AA01-4EA9-BF8C-A1701FC122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94D65C9-9972-4A0F-853C-D474632DBA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 Block Structure and Components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949FE4-6C46-4D47-90DB-502391803D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03939" y="1982104"/>
            <a:ext cx="4347302" cy="22260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424C13E-0233-4061-97D7-7ED0A0AB12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3854" y="4321574"/>
            <a:ext cx="4347299" cy="3644185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58E9C1A-613D-4697-934A-64A2D0DF81B7}"/>
              </a:ext>
            </a:extLst>
          </p:cNvPr>
          <p:cNvSpPr txBox="1">
            <a:spLocks/>
          </p:cNvSpPr>
          <p:nvPr/>
        </p:nvSpPr>
        <p:spPr>
          <a:xfrm>
            <a:off x="6712798" y="1847635"/>
            <a:ext cx="6153785" cy="5473470"/>
          </a:xfrm>
          <a:prstGeom prst="rect">
            <a:avLst/>
          </a:prstGeom>
        </p:spPr>
        <p:txBody>
          <a:bodyPr>
            <a:noAutofit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3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8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Multi-layer perceptron</a:t>
            </a:r>
          </a:p>
          <a:p>
            <a:pPr lvl="1">
              <a:lnSpc>
                <a:spcPct val="100000"/>
              </a:lnSpc>
            </a:pPr>
            <a:r>
              <a:rPr lang="en-US" sz="2100" dirty="0"/>
              <a:t>Function approximator</a:t>
            </a:r>
          </a:p>
          <a:p>
            <a:pPr lvl="1">
              <a:lnSpc>
                <a:spcPct val="100000"/>
              </a:lnSpc>
            </a:pPr>
            <a:r>
              <a:rPr lang="en-US" sz="2100" dirty="0"/>
              <a:t>Composed linear maps and nonlinear activation functions</a:t>
            </a:r>
          </a:p>
          <a:p>
            <a:pPr lvl="1">
              <a:lnSpc>
                <a:spcPct val="100000"/>
              </a:lnSpc>
            </a:pPr>
            <a:r>
              <a:rPr lang="en-US" sz="2100" dirty="0"/>
              <a:t>Model complicated functions</a:t>
            </a:r>
          </a:p>
          <a:p>
            <a:pPr lvl="2"/>
            <a:r>
              <a:rPr lang="en-US" sz="1900" dirty="0"/>
              <a:t>adding depth (more layers)</a:t>
            </a:r>
          </a:p>
          <a:p>
            <a:pPr lvl="2"/>
            <a:r>
              <a:rPr lang="en-US" sz="1900" dirty="0"/>
              <a:t>and/or width (more nodes)</a:t>
            </a:r>
          </a:p>
          <a:p>
            <a:pPr marL="0" indent="0">
              <a:lnSpc>
                <a:spcPct val="100000"/>
              </a:lnSpc>
              <a:spcBef>
                <a:spcPts val="1800"/>
              </a:spcBef>
              <a:buFont typeface="Arial" panose="020B0604020202020204" pitchFamily="34" charset="0"/>
              <a:buNone/>
            </a:pPr>
            <a:r>
              <a:rPr lang="en-US" sz="2400" dirty="0"/>
              <a:t>Residual Neural Network</a:t>
            </a:r>
          </a:p>
          <a:p>
            <a:pPr lvl="1">
              <a:lnSpc>
                <a:spcPct val="100000"/>
              </a:lnSpc>
            </a:pPr>
            <a:r>
              <a:rPr lang="en-US" sz="2100" dirty="0"/>
              <a:t>Adds shortcut connections</a:t>
            </a:r>
          </a:p>
          <a:p>
            <a:pPr lvl="1">
              <a:lnSpc>
                <a:spcPct val="100000"/>
              </a:lnSpc>
            </a:pPr>
            <a:r>
              <a:rPr lang="en-US" sz="2100" dirty="0"/>
              <a:t>Easier to optimize</a:t>
            </a:r>
          </a:p>
          <a:p>
            <a:pPr lvl="1">
              <a:lnSpc>
                <a:spcPct val="100000"/>
              </a:lnSpc>
            </a:pPr>
            <a:r>
              <a:rPr lang="en-US" sz="2100" dirty="0"/>
              <a:t>Mitigates vanishing gradient</a:t>
            </a:r>
          </a:p>
          <a:p>
            <a:pPr marL="0" indent="0">
              <a:lnSpc>
                <a:spcPct val="100000"/>
              </a:lnSpc>
              <a:spcBef>
                <a:spcPts val="1800"/>
              </a:spcBef>
              <a:buFont typeface="Arial" panose="020B0604020202020204" pitchFamily="34" charset="0"/>
              <a:buNone/>
            </a:pPr>
            <a:r>
              <a:rPr lang="en-US" sz="2400" dirty="0"/>
              <a:t>Recurrent Neural Network</a:t>
            </a:r>
          </a:p>
          <a:p>
            <a:pPr lvl="1">
              <a:lnSpc>
                <a:spcPct val="100000"/>
              </a:lnSpc>
            </a:pPr>
            <a:r>
              <a:rPr lang="en-US" sz="1900" dirty="0"/>
              <a:t>Adds recurrences from previous inputs</a:t>
            </a:r>
          </a:p>
          <a:p>
            <a:pPr lvl="1">
              <a:lnSpc>
                <a:spcPct val="100000"/>
              </a:lnSpc>
            </a:pPr>
            <a:r>
              <a:rPr lang="en-US" sz="1900" dirty="0"/>
              <a:t>Sequential modeling</a:t>
            </a:r>
          </a:p>
          <a:p>
            <a:pPr lvl="1">
              <a:lnSpc>
                <a:spcPct val="100000"/>
              </a:lnSpc>
            </a:pPr>
            <a:r>
              <a:rPr lang="en-US" sz="1900" dirty="0"/>
              <a:t>Can model time delay</a:t>
            </a:r>
          </a:p>
          <a:p>
            <a:pPr lvl="2"/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F71F19A-0316-4676-80DB-3CE2BD66A1C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428798" y="1917137"/>
            <a:ext cx="1450755" cy="1679821"/>
          </a:xfrm>
          <a:prstGeom prst="rect">
            <a:avLst/>
          </a:prstGeom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F1D4F4D5-3B11-4CCF-ACC2-F41F997B46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655731" y="4632643"/>
            <a:ext cx="1069602" cy="1511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C1EB3B7F-9ADA-47C0-8EE2-43D6DAC4BCAB}"/>
              </a:ext>
            </a:extLst>
          </p:cNvPr>
          <p:cNvGrpSpPr/>
          <p:nvPr/>
        </p:nvGrpSpPr>
        <p:grpSpPr>
          <a:xfrm>
            <a:off x="13263931" y="6590710"/>
            <a:ext cx="390525" cy="956031"/>
            <a:chOff x="994345" y="5521434"/>
            <a:chExt cx="390525" cy="956031"/>
          </a:xfrm>
        </p:grpSpPr>
        <p:sp>
          <p:nvSpPr>
            <p:cNvPr id="12" name="Rectangle: Rounded Corners 6">
              <a:extLst>
                <a:ext uri="{FF2B5EF4-FFF2-40B4-BE49-F238E27FC236}">
                  <a16:creationId xmlns:a16="http://schemas.microsoft.com/office/drawing/2014/main" id="{19BB61D4-708F-4C1A-BFEE-D37149D55FE0}"/>
                </a:ext>
              </a:extLst>
            </p:cNvPr>
            <p:cNvSpPr/>
            <p:nvPr/>
          </p:nvSpPr>
          <p:spPr>
            <a:xfrm>
              <a:off x="994345" y="5754796"/>
              <a:ext cx="390525" cy="381000"/>
            </a:xfrm>
            <a:prstGeom prst="roundRect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i="1" dirty="0">
                  <a:solidFill>
                    <a:schemeClr val="accent1">
                      <a:lumMod val="50000"/>
                    </a:schemeClr>
                  </a:solidFill>
                </a:rPr>
                <a:t>f</a:t>
              </a:r>
              <a:endParaRPr lang="en-US" dirty="0"/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35DBE096-5271-432E-A47F-B88023321CAF}"/>
                </a:ext>
              </a:extLst>
            </p:cNvPr>
            <p:cNvCxnSpPr>
              <a:cxnSpLocks/>
            </p:cNvCxnSpPr>
            <p:nvPr/>
          </p:nvCxnSpPr>
          <p:spPr>
            <a:xfrm>
              <a:off x="1189607" y="6135796"/>
              <a:ext cx="0" cy="34166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8C8F64AB-E6DD-4A25-8AB0-B5D161985DBC}"/>
                </a:ext>
              </a:extLst>
            </p:cNvPr>
            <p:cNvCxnSpPr>
              <a:cxnSpLocks/>
              <a:endCxn id="12" idx="0"/>
            </p:cNvCxnSpPr>
            <p:nvPr/>
          </p:nvCxnSpPr>
          <p:spPr>
            <a:xfrm>
              <a:off x="1189607" y="5521434"/>
              <a:ext cx="1" cy="23336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ctor: Curved 17">
              <a:extLst>
                <a:ext uri="{FF2B5EF4-FFF2-40B4-BE49-F238E27FC236}">
                  <a16:creationId xmlns:a16="http://schemas.microsoft.com/office/drawing/2014/main" id="{4FB7AB09-6240-4B8E-8968-7CB21D8E2B76}"/>
                </a:ext>
              </a:extLst>
            </p:cNvPr>
            <p:cNvCxnSpPr>
              <a:cxnSpLocks/>
              <a:stCxn id="12" idx="2"/>
              <a:endCxn id="12" idx="1"/>
            </p:cNvCxnSpPr>
            <p:nvPr/>
          </p:nvCxnSpPr>
          <p:spPr>
            <a:xfrm rot="5400000" flipH="1">
              <a:off x="996727" y="5942915"/>
              <a:ext cx="190500" cy="195263"/>
            </a:xfrm>
            <a:prstGeom prst="curvedConnector4">
              <a:avLst>
                <a:gd name="adj1" fmla="val -120000"/>
                <a:gd name="adj2" fmla="val 217073"/>
              </a:avLst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36431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BA18892-9D67-4D01-954A-0891EDA8DD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8A64EE2-6071-4C9F-BBD2-05C83B68B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4531" y="586132"/>
            <a:ext cx="10667055" cy="867668"/>
          </a:xfrm>
        </p:spPr>
        <p:txBody>
          <a:bodyPr/>
          <a:lstStyle/>
          <a:p>
            <a:r>
              <a:rPr lang="en-US" dirty="0"/>
              <a:t>Structured Linear Maps with Eigenvalue Constraints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0F989F6-2F6C-4B32-8E68-BD095C4A2624}"/>
              </a:ext>
            </a:extLst>
          </p:cNvPr>
          <p:cNvSpPr txBox="1"/>
          <p:nvPr/>
        </p:nvSpPr>
        <p:spPr>
          <a:xfrm>
            <a:off x="2754035" y="1850281"/>
            <a:ext cx="4084764" cy="42319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150" dirty="0">
                <a:latin typeface="Consolas"/>
              </a:rPr>
              <a:t>SVD factorization</a:t>
            </a:r>
            <a:endParaRPr lang="en-US" sz="215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E84BB4-1970-47A8-B9CB-6118A764D50A}"/>
              </a:ext>
            </a:extLst>
          </p:cNvPr>
          <p:cNvSpPr txBox="1"/>
          <p:nvPr/>
        </p:nvSpPr>
        <p:spPr>
          <a:xfrm>
            <a:off x="9277522" y="1906752"/>
            <a:ext cx="5753376" cy="42319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150" dirty="0">
                <a:latin typeface="Consolas"/>
              </a:rPr>
              <a:t>Hamiltonian weight</a:t>
            </a:r>
          </a:p>
        </p:txBody>
      </p:sp>
      <p:pic>
        <p:nvPicPr>
          <p:cNvPr id="10" name="Picture 9" descr="Chart, scatter chart&#10;&#10;Description automatically generated">
            <a:extLst>
              <a:ext uri="{FF2B5EF4-FFF2-40B4-BE49-F238E27FC236}">
                <a16:creationId xmlns:a16="http://schemas.microsoft.com/office/drawing/2014/main" id="{C07AC421-1F70-4E5A-9DC0-15CFE6AD38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306" y="4190034"/>
            <a:ext cx="3368401" cy="2526301"/>
          </a:xfrm>
          <a:prstGeom prst="rect">
            <a:avLst/>
          </a:prstGeom>
        </p:spPr>
      </p:pic>
      <p:pic>
        <p:nvPicPr>
          <p:cNvPr id="14" name="Picture 1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BEE44B46-6FF3-4CFB-A544-BA51FA8FAC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5221" y="4275305"/>
            <a:ext cx="3254708" cy="2441031"/>
          </a:xfrm>
          <a:prstGeom prst="rect">
            <a:avLst/>
          </a:prstGeom>
        </p:spPr>
      </p:pic>
      <p:pic>
        <p:nvPicPr>
          <p:cNvPr id="15" name="Picture 14" descr="A picture containing chart&#10;&#10;Description automatically generated">
            <a:extLst>
              <a:ext uri="{FF2B5EF4-FFF2-40B4-BE49-F238E27FC236}">
                <a16:creationId xmlns:a16="http://schemas.microsoft.com/office/drawing/2014/main" id="{C34817A2-18EB-4AEA-B81C-BB58C02243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4914" y="4422882"/>
            <a:ext cx="2979998" cy="2234998"/>
          </a:xfrm>
          <a:prstGeom prst="rect">
            <a:avLst/>
          </a:prstGeom>
        </p:spPr>
      </p:pic>
      <p:pic>
        <p:nvPicPr>
          <p:cNvPr id="17" name="Picture 16" descr="A picture containing chart&#10;&#10;Description automatically generated">
            <a:extLst>
              <a:ext uri="{FF2B5EF4-FFF2-40B4-BE49-F238E27FC236}">
                <a16:creationId xmlns:a16="http://schemas.microsoft.com/office/drawing/2014/main" id="{481130C4-0226-4A77-A630-0BDE74AD663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5238" y="4422881"/>
            <a:ext cx="2979998" cy="2234999"/>
          </a:xfrm>
          <a:prstGeom prst="rect">
            <a:avLst/>
          </a:prstGeom>
        </p:spPr>
      </p:pic>
      <p:pic>
        <p:nvPicPr>
          <p:cNvPr id="19" name="Picture 18" descr="A picture containing text&#10;&#10;Description automatically generated">
            <a:extLst>
              <a:ext uri="{FF2B5EF4-FFF2-40B4-BE49-F238E27FC236}">
                <a16:creationId xmlns:a16="http://schemas.microsoft.com/office/drawing/2014/main" id="{22E1CD68-31E1-4929-9F53-9568E781592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3828" y="2367629"/>
            <a:ext cx="4872620" cy="1095262"/>
          </a:xfrm>
          <a:prstGeom prst="rect">
            <a:avLst/>
          </a:prstGeom>
        </p:spPr>
      </p:pic>
      <p:pic>
        <p:nvPicPr>
          <p:cNvPr id="21" name="Picture 20" descr="A close up of a clock&#10;&#10;Description automatically generated">
            <a:extLst>
              <a:ext uri="{FF2B5EF4-FFF2-40B4-BE49-F238E27FC236}">
                <a16:creationId xmlns:a16="http://schemas.microsoft.com/office/drawing/2014/main" id="{812C5B39-9EB9-402C-9F1E-5C8C927A33D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9372" y="2524916"/>
            <a:ext cx="2752212" cy="1067364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64406DCC-1C76-44CE-A5EE-2A80CDFC6EF6}"/>
              </a:ext>
            </a:extLst>
          </p:cNvPr>
          <p:cNvSpPr txBox="1">
            <a:spLocks/>
          </p:cNvSpPr>
          <p:nvPr/>
        </p:nvSpPr>
        <p:spPr>
          <a:xfrm>
            <a:off x="1227750" y="7264903"/>
            <a:ext cx="10377488" cy="75713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238119" indent="-238119">
              <a:buFont typeface="Arial" panose="020B0604020202020204" pitchFamily="34" charset="0"/>
              <a:buChar char="•"/>
              <a:defRPr sz="1167">
                <a:latin typeface="Calibri (Body)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buNone/>
            </a:pPr>
            <a:r>
              <a:rPr lang="en-US" sz="1200" dirty="0" err="1"/>
              <a:t>Jiong</a:t>
            </a:r>
            <a:r>
              <a:rPr lang="en-US" sz="1200" dirty="0"/>
              <a:t> Zhang, et al., Stabilizing Gradients for Deep Neural Networks via Efficient SVD Parameterization, 2018.</a:t>
            </a:r>
            <a:br>
              <a:rPr lang="en-US" sz="1200" dirty="0"/>
            </a:br>
            <a:r>
              <a:rPr lang="en-US" sz="1200" dirty="0"/>
              <a:t>Eldad Haber and Lars </a:t>
            </a:r>
            <a:r>
              <a:rPr lang="en-US" sz="1200" dirty="0" err="1"/>
              <a:t>Ruthotto</a:t>
            </a:r>
            <a:r>
              <a:rPr lang="en-US" sz="1200" dirty="0"/>
              <a:t>, Stable Architectures for Deep Neural Networks 2017</a:t>
            </a:r>
            <a:br>
              <a:rPr lang="en-US" sz="1200" dirty="0">
                <a:latin typeface="Calibri"/>
                <a:cs typeface="Calibri"/>
              </a:rPr>
            </a:br>
            <a:r>
              <a:rPr lang="en-US" sz="1200" dirty="0">
                <a:latin typeface="Calibri"/>
                <a:cs typeface="Calibri"/>
              </a:rPr>
              <a:t>Jan Drgona, Aaron Tuor, Soumya Vasisht, </a:t>
            </a:r>
            <a:r>
              <a:rPr lang="en-US" sz="1200" dirty="0">
                <a:ea typeface="+mn-lt"/>
                <a:cs typeface="+mn-lt"/>
              </a:rPr>
              <a:t>Elliott Skomski, </a:t>
            </a:r>
            <a:r>
              <a:rPr lang="en-US" sz="1200" dirty="0">
                <a:latin typeface="Calibri"/>
                <a:ea typeface="+mn-lt"/>
                <a:cs typeface="+mn-lt"/>
              </a:rPr>
              <a:t>Draguna</a:t>
            </a:r>
            <a:r>
              <a:rPr lang="en-US" sz="1200" dirty="0">
                <a:latin typeface="Calibri"/>
                <a:cs typeface="Calibri"/>
              </a:rPr>
              <a:t> Vrabie, </a:t>
            </a:r>
            <a:r>
              <a:rPr lang="en-US" sz="1200" dirty="0">
                <a:ea typeface="+mn-lt"/>
                <a:cs typeface="+mn-lt"/>
              </a:rPr>
              <a:t>Spectral Analysis and Stability of Deep Neural Dynamics, arXiv:2011.13492</a:t>
            </a:r>
            <a:br>
              <a:rPr lang="en-US" sz="1200" dirty="0">
                <a:ea typeface="+mn-lt"/>
                <a:cs typeface="+mn-lt"/>
              </a:rPr>
            </a:br>
            <a:r>
              <a:rPr lang="en-US" sz="1200" dirty="0">
                <a:ea typeface="+mn-lt"/>
                <a:cs typeface="+mn-lt"/>
              </a:rPr>
              <a:t>Code: https://github.com/pnnl/slim</a:t>
            </a:r>
            <a:endParaRPr lang="en-US" sz="12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39675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5D9EAA3-42F6-486F-8D8B-42ABC8F748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4BA278A-2753-4A2A-AC7D-37AA0DA3C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0400" y="270934"/>
            <a:ext cx="10972800" cy="1274398"/>
          </a:xfrm>
        </p:spPr>
        <p:txBody>
          <a:bodyPr/>
          <a:lstStyle/>
          <a:p>
            <a:r>
              <a:rPr lang="en-US" dirty="0"/>
              <a:t>Training Loss Includes System Knowledge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F808A9-861F-4BAD-95CE-8B5F2EF2AA9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91739" y="2363790"/>
            <a:ext cx="5623461" cy="5548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B9EF369-BE72-4A9D-A112-F67719EC72C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669423" y="2706134"/>
            <a:ext cx="2994209" cy="2078899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5189E2F-6D33-4D27-868A-3825E52EDA9E}"/>
              </a:ext>
            </a:extLst>
          </p:cNvPr>
          <p:cNvSpPr txBox="1">
            <a:spLocks/>
          </p:cNvSpPr>
          <p:nvPr/>
        </p:nvSpPr>
        <p:spPr>
          <a:xfrm>
            <a:off x="7800812" y="2262200"/>
            <a:ext cx="4619787" cy="67922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Bound influence of input and bound output to physical range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19A68ED-77FC-439C-AE54-1DABB0E0E84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83349" y="2889135"/>
            <a:ext cx="3235091" cy="183065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0A54F0B-1F32-4676-BF65-E2786905F2C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97569" y="5199915"/>
            <a:ext cx="4599372" cy="915717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49C585C-1297-4939-9135-5C47B04B35F7}"/>
              </a:ext>
            </a:extLst>
          </p:cNvPr>
          <p:cNvSpPr txBox="1">
            <a:spLocks/>
          </p:cNvSpPr>
          <p:nvPr/>
        </p:nvSpPr>
        <p:spPr>
          <a:xfrm>
            <a:off x="7800812" y="4795331"/>
            <a:ext cx="4350101" cy="6792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Predicted State Smoothing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351D8AA-2BD1-41CD-839A-BFF49AC2A78D}"/>
              </a:ext>
            </a:extLst>
          </p:cNvPr>
          <p:cNvGrpSpPr/>
          <p:nvPr/>
        </p:nvGrpSpPr>
        <p:grpSpPr>
          <a:xfrm>
            <a:off x="8044937" y="6259075"/>
            <a:ext cx="5248972" cy="1494754"/>
            <a:chOff x="6096001" y="4730648"/>
            <a:chExt cx="5084892" cy="1273158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2034A322-82B7-437D-91FE-32298018ED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0776905" y="4730648"/>
              <a:ext cx="377816" cy="395977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1D64E8A2-7B5C-43C0-A425-745437396E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096001" y="4795843"/>
              <a:ext cx="4746033" cy="1207963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94FA59A-7304-4EA9-B7ED-C75BC26C34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0826748" y="5532698"/>
              <a:ext cx="354145" cy="323846"/>
            </a:xfrm>
            <a:prstGeom prst="rect">
              <a:avLst/>
            </a:prstGeom>
          </p:spPr>
        </p:pic>
      </p:grp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3BE340A8-8D48-4A46-9302-815833FE8762}"/>
              </a:ext>
            </a:extLst>
          </p:cNvPr>
          <p:cNvSpPr txBox="1">
            <a:spLocks/>
          </p:cNvSpPr>
          <p:nvPr/>
        </p:nvSpPr>
        <p:spPr>
          <a:xfrm>
            <a:off x="1754644" y="3236909"/>
            <a:ext cx="5934275" cy="639885"/>
          </a:xfrm>
          <a:prstGeom prst="rect">
            <a:avLst/>
          </a:prstGeom>
        </p:spPr>
        <p:txBody>
          <a:bodyPr/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3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8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Partially observable non-autonomous system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A0D7E52-7808-4902-B84C-1821F1AAC166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11794" y="3533162"/>
            <a:ext cx="3455289" cy="90641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6B85F90-3577-4B55-8EA2-C361FFB8EE9F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91739" y="5237284"/>
            <a:ext cx="5484677" cy="48562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9F5AE54-033A-4E2F-A2D8-5A375788664B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95879" y="6487437"/>
            <a:ext cx="4585356" cy="888563"/>
          </a:xfrm>
          <a:prstGeom prst="rect">
            <a:avLst/>
          </a:prstGeom>
        </p:spPr>
      </p:pic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EE91C909-4D5A-4D5D-A0AA-C4543D2962D6}"/>
              </a:ext>
            </a:extLst>
          </p:cNvPr>
          <p:cNvSpPr txBox="1">
            <a:spLocks/>
          </p:cNvSpPr>
          <p:nvPr/>
        </p:nvSpPr>
        <p:spPr>
          <a:xfrm>
            <a:off x="1727106" y="4767862"/>
            <a:ext cx="4585277" cy="4535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Data needs: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810B1E53-E032-4A3E-A74C-66CF9E282636}"/>
              </a:ext>
            </a:extLst>
          </p:cNvPr>
          <p:cNvSpPr txBox="1">
            <a:spLocks/>
          </p:cNvSpPr>
          <p:nvPr/>
        </p:nvSpPr>
        <p:spPr>
          <a:xfrm>
            <a:off x="1745942" y="6086781"/>
            <a:ext cx="5177426" cy="4361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Optimize N-step prediction horizon MSE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C7EBE71F-CBDC-49D6-990B-0C9C92377267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97430" y="3746672"/>
            <a:ext cx="3455293" cy="336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70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4_PNNL_Option_4">
  <a:themeElements>
    <a:clrScheme name="PNNL">
      <a:dk1>
        <a:srgbClr val="616265"/>
      </a:dk1>
      <a:lt1>
        <a:srgbClr val="FFFFFF"/>
      </a:lt1>
      <a:dk2>
        <a:srgbClr val="D77600"/>
      </a:dk2>
      <a:lt2>
        <a:srgbClr val="B3B3B3"/>
      </a:lt2>
      <a:accent1>
        <a:srgbClr val="A63F1E"/>
      </a:accent1>
      <a:accent2>
        <a:srgbClr val="191C1F"/>
      </a:accent2>
      <a:accent3>
        <a:srgbClr val="F4AA00"/>
      </a:accent3>
      <a:accent4>
        <a:srgbClr val="007836"/>
      </a:accent4>
      <a:accent5>
        <a:srgbClr val="C10435"/>
      </a:accent5>
      <a:accent6>
        <a:srgbClr val="00338E"/>
      </a:accent6>
      <a:hlink>
        <a:srgbClr val="003698"/>
      </a:hlink>
      <a:folHlink>
        <a:srgbClr val="8A0752"/>
      </a:folHlink>
    </a:clrScheme>
    <a:fontScheme name="PNNL_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NNL_Plain.potx" id="{0782FAF7-70BE-4A7B-A9AB-04CE0CD8A8DE}" vid="{2CD97732-1318-4B64-80C1-95496D5ABA22}"/>
    </a:ext>
  </a:extLst>
</a:theme>
</file>

<file path=ppt/theme/theme2.xml><?xml version="1.0" encoding="utf-8"?>
<a:theme xmlns:a="http://schemas.openxmlformats.org/drawingml/2006/main" name="1_PNNL_Option_4">
  <a:themeElements>
    <a:clrScheme name="PNNL">
      <a:dk1>
        <a:srgbClr val="616265"/>
      </a:dk1>
      <a:lt1>
        <a:srgbClr val="FFFFFF"/>
      </a:lt1>
      <a:dk2>
        <a:srgbClr val="D77600"/>
      </a:dk2>
      <a:lt2>
        <a:srgbClr val="B3B3B3"/>
      </a:lt2>
      <a:accent1>
        <a:srgbClr val="A63F1E"/>
      </a:accent1>
      <a:accent2>
        <a:srgbClr val="191C1F"/>
      </a:accent2>
      <a:accent3>
        <a:srgbClr val="F4AA00"/>
      </a:accent3>
      <a:accent4>
        <a:srgbClr val="007836"/>
      </a:accent4>
      <a:accent5>
        <a:srgbClr val="C10435"/>
      </a:accent5>
      <a:accent6>
        <a:srgbClr val="00338E"/>
      </a:accent6>
      <a:hlink>
        <a:srgbClr val="003698"/>
      </a:hlink>
      <a:folHlink>
        <a:srgbClr val="8A0752"/>
      </a:folHlink>
    </a:clrScheme>
    <a:fontScheme name="PNNL_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NNL_Plain.potx" id="{0782FAF7-70BE-4A7B-A9AB-04CE0CD8A8DE}" vid="{2CD97732-1318-4B64-80C1-95496D5ABA22}"/>
    </a:ext>
  </a:extLst>
</a:theme>
</file>

<file path=ppt/theme/theme3.xml><?xml version="1.0" encoding="utf-8"?>
<a:theme xmlns:a="http://schemas.openxmlformats.org/drawingml/2006/main" name="5_PNNL_Option_4">
  <a:themeElements>
    <a:clrScheme name="PNNL">
      <a:dk1>
        <a:srgbClr val="616265"/>
      </a:dk1>
      <a:lt1>
        <a:srgbClr val="FFFFFF"/>
      </a:lt1>
      <a:dk2>
        <a:srgbClr val="D77600"/>
      </a:dk2>
      <a:lt2>
        <a:srgbClr val="B3B3B3"/>
      </a:lt2>
      <a:accent1>
        <a:srgbClr val="A63F1E"/>
      </a:accent1>
      <a:accent2>
        <a:srgbClr val="191C1F"/>
      </a:accent2>
      <a:accent3>
        <a:srgbClr val="F4AA00"/>
      </a:accent3>
      <a:accent4>
        <a:srgbClr val="007836"/>
      </a:accent4>
      <a:accent5>
        <a:srgbClr val="C10435"/>
      </a:accent5>
      <a:accent6>
        <a:srgbClr val="00338E"/>
      </a:accent6>
      <a:hlink>
        <a:srgbClr val="003698"/>
      </a:hlink>
      <a:folHlink>
        <a:srgbClr val="8A0752"/>
      </a:folHlink>
    </a:clrScheme>
    <a:fontScheme name="PNNL_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NNL_Plain.potx" id="{0782FAF7-70BE-4A7B-A9AB-04CE0CD8A8DE}" vid="{2CD97732-1318-4B64-80C1-95496D5ABA22}"/>
    </a:ext>
  </a:extLst>
</a:theme>
</file>

<file path=ppt/theme/theme4.xml><?xml version="1.0" encoding="utf-8"?>
<a:theme xmlns:a="http://schemas.openxmlformats.org/drawingml/2006/main" name="NSD DAC Webinar Template">
  <a:themeElements>
    <a:clrScheme name="PNNL">
      <a:dk1>
        <a:srgbClr val="616265"/>
      </a:dk1>
      <a:lt1>
        <a:srgbClr val="FFFFFF"/>
      </a:lt1>
      <a:dk2>
        <a:srgbClr val="D77600"/>
      </a:dk2>
      <a:lt2>
        <a:srgbClr val="B3B3B3"/>
      </a:lt2>
      <a:accent1>
        <a:srgbClr val="A63F1E"/>
      </a:accent1>
      <a:accent2>
        <a:srgbClr val="191C1F"/>
      </a:accent2>
      <a:accent3>
        <a:srgbClr val="F4AA00"/>
      </a:accent3>
      <a:accent4>
        <a:srgbClr val="007836"/>
      </a:accent4>
      <a:accent5>
        <a:srgbClr val="C10435"/>
      </a:accent5>
      <a:accent6>
        <a:srgbClr val="00338E"/>
      </a:accent6>
      <a:hlink>
        <a:srgbClr val="003698"/>
      </a:hlink>
      <a:folHlink>
        <a:srgbClr val="8A0752"/>
      </a:folHlink>
    </a:clrScheme>
    <a:fontScheme name="PNNL_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NNL_0.potx" id="{41984B9E-C2AA-4916-A1C3-544F5372F179}" vid="{EB976DB7-668F-4FEB-9714-EA8A7BD72214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7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8663C266-509A-4F85-9BA8-C866AABCBDA3}">
  <we:reference id="wa104381063" version="1.0.0.1" store="en-US" storeType="OMEX"/>
  <we:alternateReferences>
    <we:reference id="wa104381063" version="1.0.0.1" store="wa104381063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019b3560-083c-404e-bae2-456c3d0dff68">
      <UserInfo>
        <DisplayName>Drgona, Jan</DisplayName>
        <AccountId>31</AccountId>
        <AccountType/>
      </UserInfo>
      <UserInfo>
        <DisplayName>Vrabie, Draguna L</DisplayName>
        <AccountId>40</AccountId>
        <AccountType/>
      </UserInfo>
      <UserInfo>
        <DisplayName>Skomski, Steven E</DisplayName>
        <AccountId>41</AccountId>
        <AccountType/>
      </UserInfo>
      <UserInfo>
        <DisplayName>Vasisht, Soumya</DisplayName>
        <AccountId>42</AccountId>
        <AccountType/>
      </UserInfo>
    </SharedWithUsers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4C8B40054EF848AB7CE52FA80BFE00" ma:contentTypeVersion="4" ma:contentTypeDescription="Create a new document." ma:contentTypeScope="" ma:versionID="ab9b4bf1b9a02a0c2969bd222db5b30f">
  <xsd:schema xmlns:xsd="http://www.w3.org/2001/XMLSchema" xmlns:xs="http://www.w3.org/2001/XMLSchema" xmlns:p="http://schemas.microsoft.com/office/2006/metadata/properties" xmlns:ns2="6bcdc1a5-1876-4f07-b136-993516c5e5f1" xmlns:ns3="019b3560-083c-404e-bae2-456c3d0dff68" targetNamespace="http://schemas.microsoft.com/office/2006/metadata/properties" ma:root="true" ma:fieldsID="a91c5a200ca210b0c49d6b4535756cf8" ns2:_="" ns3:_="">
    <xsd:import namespace="6bcdc1a5-1876-4f07-b136-993516c5e5f1"/>
    <xsd:import namespace="019b3560-083c-404e-bae2-456c3d0dff6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bcdc1a5-1876-4f07-b136-993516c5e5f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19b3560-083c-404e-bae2-456c3d0dff68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A3425DA-0536-4CC4-869F-A2BDCA9FC3B9}">
  <ds:schemaRefs>
    <ds:schemaRef ds:uri="http://schemas.microsoft.com/office/infopath/2007/PartnerControls"/>
    <ds:schemaRef ds:uri="http://schemas.openxmlformats.org/package/2006/metadata/core-properties"/>
    <ds:schemaRef ds:uri="http://purl.org/dc/dcmitype/"/>
    <ds:schemaRef ds:uri="http://schemas.microsoft.com/office/2006/documentManagement/types"/>
    <ds:schemaRef ds:uri="6bcdc1a5-1876-4f07-b136-993516c5e5f1"/>
    <ds:schemaRef ds:uri="019b3560-083c-404e-bae2-456c3d0dff68"/>
    <ds:schemaRef ds:uri="http://schemas.microsoft.com/office/2006/metadata/properties"/>
    <ds:schemaRef ds:uri="http://purl.org/dc/elements/1.1/"/>
    <ds:schemaRef ds:uri="http://www.w3.org/XML/1998/namespace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34CEA812-A597-4400-BA8A-60DE75ADD75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0FEB3EE-EF99-4CC6-9929-DC461E12A86B}">
  <ds:schemaRefs>
    <ds:schemaRef ds:uri="019b3560-083c-404e-bae2-456c3d0dff68"/>
    <ds:schemaRef ds:uri="6bcdc1a5-1876-4f07-b136-993516c5e5f1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742</TotalTime>
  <Words>1751</Words>
  <Application>Microsoft Office PowerPoint</Application>
  <PresentationFormat>Custom</PresentationFormat>
  <Paragraphs>252</Paragraphs>
  <Slides>23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23</vt:i4>
      </vt:variant>
    </vt:vector>
  </HeadingPairs>
  <TitlesOfParts>
    <vt:vector size="31" baseType="lpstr">
      <vt:lpstr>Arial</vt:lpstr>
      <vt:lpstr>Calibri</vt:lpstr>
      <vt:lpstr>Consolas</vt:lpstr>
      <vt:lpstr>Wingdings</vt:lpstr>
      <vt:lpstr>4_PNNL_Option_4</vt:lpstr>
      <vt:lpstr>1_PNNL_Option_4</vt:lpstr>
      <vt:lpstr>5_PNNL_Option_4</vt:lpstr>
      <vt:lpstr>NSD DAC Webinar Template</vt:lpstr>
      <vt:lpstr>Constrained Deep Learning for Modeling and Control of Buildings </vt:lpstr>
      <vt:lpstr>Model Predictive Control Challenges</vt:lpstr>
      <vt:lpstr>Formulations of Constrained Optimization Problems</vt:lpstr>
      <vt:lpstr>Formulations of Constrained Optimization Problems</vt:lpstr>
      <vt:lpstr>Method: Differentiable Predictive Control (DPC)</vt:lpstr>
      <vt:lpstr>Stage I: Constrained Neural State Space Models</vt:lpstr>
      <vt:lpstr>Neural Network Block Structure and Components</vt:lpstr>
      <vt:lpstr>Structured Linear Maps with Eigenvalue Constraints</vt:lpstr>
      <vt:lpstr>Training Loss Includes System Knowledge </vt:lpstr>
      <vt:lpstr>Modeling Thermal Dynamics</vt:lpstr>
      <vt:lpstr>Real World Data: Office Building</vt:lpstr>
      <vt:lpstr>Open-loop Trajectories of Linear Dynamics Model</vt:lpstr>
      <vt:lpstr>Open-loop Trajectories of Neural Dynamics Model</vt:lpstr>
      <vt:lpstr>Deep Learning of Model-based Control Policies</vt:lpstr>
      <vt:lpstr>Stage II: Differentiable Predictive Control (DPC)</vt:lpstr>
      <vt:lpstr>Capability: Computationally efficient performance optimization with constraints</vt:lpstr>
      <vt:lpstr>Model Predictive Control vs  Differentiable Predictive Control</vt:lpstr>
      <vt:lpstr>Comparison of DPC with MPC, LQR, and RL</vt:lpstr>
      <vt:lpstr>Embedded Implementation of DPC</vt:lpstr>
      <vt:lpstr>DPC for Building Control</vt:lpstr>
      <vt:lpstr>Closed-loop Performance of DPC on Learned Model without Plant-Model Mismatch </vt:lpstr>
      <vt:lpstr>Closed-loop Performance of DPC on Emulator Model with Plant-Model Mismatch 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Mathematics of Artificial Reasoning in Science (MARS)</dc:title>
  <dc:creator>Gosink, Luke</dc:creator>
  <cp:lastModifiedBy>Drgona, Jan</cp:lastModifiedBy>
  <cp:revision>4</cp:revision>
  <cp:lastPrinted>2019-12-19T20:23:30Z</cp:lastPrinted>
  <dcterms:created xsi:type="dcterms:W3CDTF">2019-06-28T17:44:25Z</dcterms:created>
  <dcterms:modified xsi:type="dcterms:W3CDTF">2021-04-15T15:00:34Z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0x010100EE4C8B40054EF848AB7CE52FA80BFE00</vt:lpwstr>
  </property>
</Properties>
</file>